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sldIdLst>
    <p:sldId id="256" r:id="rId2"/>
    <p:sldId id="326" r:id="rId3"/>
    <p:sldId id="328" r:id="rId4"/>
    <p:sldId id="329" r:id="rId5"/>
    <p:sldId id="330" r:id="rId6"/>
    <p:sldId id="331" r:id="rId7"/>
    <p:sldId id="325" r:id="rId8"/>
  </p:sldIdLst>
  <p:sldSz cx="13004800" cy="9753600"/>
  <p:notesSz cx="6858000" cy="9144000"/>
  <p:defaultTextStyle>
    <a:lvl1pPr defTabSz="457200">
      <a:defRPr sz="1200">
        <a:latin typeface="Helvetica"/>
        <a:ea typeface="Helvetica"/>
        <a:cs typeface="Helvetica"/>
        <a:sym typeface="Helvetica"/>
      </a:defRPr>
    </a:lvl1pPr>
    <a:lvl2pPr indent="228600" defTabSz="457200">
      <a:defRPr sz="1200">
        <a:latin typeface="Helvetica"/>
        <a:ea typeface="Helvetica"/>
        <a:cs typeface="Helvetica"/>
        <a:sym typeface="Helvetica"/>
      </a:defRPr>
    </a:lvl2pPr>
    <a:lvl3pPr indent="457200" defTabSz="457200">
      <a:defRPr sz="1200">
        <a:latin typeface="Helvetica"/>
        <a:ea typeface="Helvetica"/>
        <a:cs typeface="Helvetica"/>
        <a:sym typeface="Helvetica"/>
      </a:defRPr>
    </a:lvl3pPr>
    <a:lvl4pPr indent="685800" defTabSz="457200">
      <a:defRPr sz="1200">
        <a:latin typeface="Helvetica"/>
        <a:ea typeface="Helvetica"/>
        <a:cs typeface="Helvetica"/>
        <a:sym typeface="Helvetica"/>
      </a:defRPr>
    </a:lvl4pPr>
    <a:lvl5pPr indent="914400" defTabSz="457200">
      <a:defRPr sz="1200">
        <a:latin typeface="Helvetica"/>
        <a:ea typeface="Helvetica"/>
        <a:cs typeface="Helvetica"/>
        <a:sym typeface="Helvetica"/>
      </a:defRPr>
    </a:lvl5pPr>
    <a:lvl6pPr indent="1143000" defTabSz="457200">
      <a:defRPr sz="1200">
        <a:latin typeface="Helvetica"/>
        <a:ea typeface="Helvetica"/>
        <a:cs typeface="Helvetica"/>
        <a:sym typeface="Helvetica"/>
      </a:defRPr>
    </a:lvl6pPr>
    <a:lvl7pPr indent="1371600" defTabSz="457200">
      <a:defRPr sz="1200">
        <a:latin typeface="Helvetica"/>
        <a:ea typeface="Helvetica"/>
        <a:cs typeface="Helvetica"/>
        <a:sym typeface="Helvetica"/>
      </a:defRPr>
    </a:lvl7pPr>
    <a:lvl8pPr indent="1600200" defTabSz="457200">
      <a:defRPr sz="1200">
        <a:latin typeface="Helvetica"/>
        <a:ea typeface="Helvetica"/>
        <a:cs typeface="Helvetica"/>
        <a:sym typeface="Helvetica"/>
      </a:defRPr>
    </a:lvl8pPr>
    <a:lvl9pPr indent="1828800" defTabSz="457200">
      <a:defRPr sz="1200">
        <a:latin typeface="Helvetica"/>
        <a:ea typeface="Helvetica"/>
        <a:cs typeface="Helvetica"/>
        <a:sym typeface="Helvetica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>
        <a:fontRef idx="minor">
          <a:srgbClr val="FFFFFF"/>
        </a:fontRef>
        <a:srgbClr val="FFFFFF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Col>
    <a:lastRow>
      <a:tcTxStyle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lastRow>
    <a:firstRow>
      <a:tcTxStyle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noFill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Row>
  </a:tblStyle>
  <a:tblStyle styleId="{C7B018BB-80A7-4F77-B60F-C8B233D01FF8}" styleName="">
    <a:tblBg/>
    <a:wholeTbl>
      <a:tcTxStyle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wholeTbl>
    <a:band2H>
      <a:tcTxStyle/>
      <a:tcStyle>
        <a:tcBdr/>
        <a:fill>
          <a:solidFill>
            <a:srgbClr val="676164">
              <a:alpha val="0"/>
            </a:srgbClr>
          </a:solidFill>
        </a:fill>
      </a:tcStyle>
    </a:band2H>
    <a:firstCol>
      <a:tcTxStyle>
        <a:fontRef idx="minor">
          <a:srgbClr val="FFFFFF"/>
        </a:fontRef>
        <a:srgbClr val="FFFFFF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Col>
    <a:lastRow>
      <a:tcTxStyle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97EB">
              <a:alpha val="75000"/>
            </a:srgbClr>
          </a:solidFill>
        </a:fill>
      </a:tcStyle>
    </a:lastRow>
    <a:firstRow>
      <a:tcTxStyle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97EB">
              <a:alpha val="75000"/>
            </a:srgbClr>
          </a:solidFill>
        </a:fill>
      </a:tcStyle>
    </a:firstRow>
  </a:tblStyle>
  <a:tblStyle styleId="{EEE7283C-3CF3-47DC-8721-378D4A62B228}" styleName="">
    <a:tblBg/>
    <a:wholeTbl>
      <a:tcTxStyle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4908F">
              <a:alpha val="64999"/>
            </a:srgbClr>
          </a:solidFill>
        </a:fill>
      </a:tcStyle>
    </a:band2H>
    <a:firstCol>
      <a:tcTxStyle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Col>
    <a:lastRow>
      <a:tcTxStyle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71E00">
              <a:alpha val="80000"/>
            </a:srgbClr>
          </a:solidFill>
        </a:fill>
      </a:tcStyle>
    </a:lastRow>
    <a:firstRow>
      <a:tcTxStyle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2800">
              <a:alpha val="80000"/>
            </a:srgbClr>
          </a:solidFill>
        </a:fill>
      </a:tcStyle>
    </a:firstRow>
  </a:tblStyle>
  <a:tblStyle styleId="{CF821DB8-F4EB-4A41-A1BA-3FCAFE7338EE}" styleName="">
    <a:tblBg/>
    <a:wholeTbl>
      <a:tcTxStyle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wholeTbl>
    <a:band2H>
      <a:tcTxStyle/>
      <a:tcStyle>
        <a:tcBdr/>
        <a:fill>
          <a:solidFill>
            <a:srgbClr val="676164">
              <a:alpha val="0"/>
            </a:srgbClr>
          </a:solidFill>
        </a:fill>
      </a:tcStyle>
    </a:band2H>
    <a:firstCol>
      <a:tcTxStyle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B400">
              <a:alpha val="90000"/>
            </a:srgbClr>
          </a:solidFill>
        </a:fill>
      </a:tcStyle>
    </a:lastRow>
    <a:firstRow>
      <a:tcTxStyle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B400">
              <a:alpha val="90000"/>
            </a:srgbClr>
          </a:solidFill>
        </a:fill>
      </a:tcStyle>
    </a:firstRow>
  </a:tblStyle>
  <a:tblStyle styleId="{33BA23B1-9221-436E-865A-0063620EA4FD}" styleName="">
    <a:tblBg/>
    <a:wholeTbl>
      <a:tcTxStyle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Col>
    <a:lastRow>
      <a:tcTxStyle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27D7D">
              <a:alpha val="64999"/>
            </a:srgbClr>
          </a:solidFill>
        </a:fill>
      </a:tcStyle>
    </a:lastRow>
    <a:firstRow>
      <a:tcTxStyle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27D7D">
              <a:alpha val="64999"/>
            </a:srgbClr>
          </a:solidFill>
        </a:fill>
      </a:tcStyle>
    </a:firstRow>
  </a:tblStyle>
  <a:tblStyle styleId="{2708684C-4D16-4618-839F-0558EEFCDFE6}" styleName="">
    <a:tblBg/>
    <a:wholeTbl>
      <a:tcTxStyle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A0A4A8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lastRow>
    <a:firstRow>
      <a:tcTxStyle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A0A4A8"/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Row>
  </a:tblStyle>
  <a:tblStyle styleId="{8F44A2F1-9E1F-4B54-A3A2-5F16C0AD49E2}" styleName="">
    <a:tblBg/>
    <a:wholeTbl>
      <a:tcTxStyle b="off" i="off">
        <a:font>
          <a:latin typeface="Arial"/>
          <a:ea typeface="Arial"/>
          <a:cs typeface="Arial"/>
        </a:font>
        <a:srgbClr val="060606"/>
      </a:tcTxStyle>
      <a:tcStyle>
        <a:tcBdr>
          <a:left>
            <a:ln w="12700" cap="flat">
              <a:solidFill>
                <a:srgbClr val="F9F9F9"/>
              </a:solidFill>
              <a:prstDash val="solid"/>
              <a:round/>
            </a:ln>
          </a:left>
          <a:right>
            <a:ln w="12700" cap="flat">
              <a:solidFill>
                <a:srgbClr val="F9F9F9"/>
              </a:solidFill>
              <a:prstDash val="solid"/>
              <a:round/>
            </a:ln>
          </a:right>
          <a:top>
            <a:ln w="12700" cap="flat">
              <a:solidFill>
                <a:srgbClr val="F9F9F9"/>
              </a:solidFill>
              <a:prstDash val="solid"/>
              <a:round/>
            </a:ln>
          </a:top>
          <a:bottom>
            <a:ln w="12700" cap="flat">
              <a:solidFill>
                <a:srgbClr val="F9F9F9"/>
              </a:solidFill>
              <a:prstDash val="solid"/>
              <a:round/>
            </a:ln>
          </a:bottom>
          <a:insideH>
            <a:ln w="12700" cap="flat">
              <a:solidFill>
                <a:srgbClr val="F9F9F9"/>
              </a:solidFill>
              <a:prstDash val="solid"/>
              <a:round/>
            </a:ln>
          </a:insideH>
          <a:insideV>
            <a:ln w="12700" cap="flat">
              <a:solidFill>
                <a:srgbClr val="F9F9F9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9F9F9"/>
      </a:tcTxStyle>
      <a:tcStyle>
        <a:tcBdr>
          <a:left>
            <a:ln w="12700" cap="flat">
              <a:solidFill>
                <a:srgbClr val="F9F9F9"/>
              </a:solidFill>
              <a:prstDash val="solid"/>
              <a:round/>
            </a:ln>
          </a:left>
          <a:right>
            <a:ln w="38100" cap="flat">
              <a:solidFill>
                <a:srgbClr val="F9F9F9"/>
              </a:solidFill>
              <a:prstDash val="solid"/>
              <a:round/>
            </a:ln>
          </a:right>
          <a:top>
            <a:ln w="12700" cap="flat">
              <a:solidFill>
                <a:srgbClr val="F9F9F9"/>
              </a:solidFill>
              <a:prstDash val="solid"/>
              <a:round/>
            </a:ln>
          </a:top>
          <a:bottom>
            <a:ln w="12700" cap="flat">
              <a:solidFill>
                <a:srgbClr val="F9F9F9"/>
              </a:solidFill>
              <a:prstDash val="solid"/>
              <a:round/>
            </a:ln>
          </a:bottom>
          <a:insideH>
            <a:ln w="12700" cap="flat">
              <a:solidFill>
                <a:srgbClr val="F9F9F9"/>
              </a:solidFill>
              <a:prstDash val="solid"/>
              <a:round/>
            </a:ln>
          </a:insideH>
          <a:insideV>
            <a:ln w="12700" cap="flat">
              <a:solidFill>
                <a:srgbClr val="F9F9F9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9F9F9"/>
      </a:tcTxStyle>
      <a:tcStyle>
        <a:tcBdr>
          <a:left>
            <a:ln w="12700" cap="flat">
              <a:solidFill>
                <a:srgbClr val="F9F9F9"/>
              </a:solidFill>
              <a:prstDash val="solid"/>
              <a:round/>
            </a:ln>
          </a:left>
          <a:right>
            <a:ln w="12700" cap="flat">
              <a:solidFill>
                <a:srgbClr val="F9F9F9"/>
              </a:solidFill>
              <a:prstDash val="solid"/>
              <a:round/>
            </a:ln>
          </a:right>
          <a:top>
            <a:ln w="38100" cap="flat">
              <a:solidFill>
                <a:srgbClr val="F9F9F9"/>
              </a:solidFill>
              <a:prstDash val="solid"/>
              <a:round/>
            </a:ln>
          </a:top>
          <a:bottom>
            <a:ln w="12700" cap="flat">
              <a:solidFill>
                <a:srgbClr val="F9F9F9"/>
              </a:solidFill>
              <a:prstDash val="solid"/>
              <a:round/>
            </a:ln>
          </a:bottom>
          <a:insideH>
            <a:ln w="12700" cap="flat">
              <a:solidFill>
                <a:srgbClr val="F9F9F9"/>
              </a:solidFill>
              <a:prstDash val="solid"/>
              <a:round/>
            </a:ln>
          </a:insideH>
          <a:insideV>
            <a:ln w="12700" cap="flat">
              <a:solidFill>
                <a:srgbClr val="F9F9F9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9F9F9"/>
      </a:tcTxStyle>
      <a:tcStyle>
        <a:tcBdr>
          <a:left>
            <a:ln w="12700" cap="flat">
              <a:solidFill>
                <a:srgbClr val="F9F9F9"/>
              </a:solidFill>
              <a:prstDash val="solid"/>
              <a:round/>
            </a:ln>
          </a:left>
          <a:right>
            <a:ln w="12700" cap="flat">
              <a:solidFill>
                <a:srgbClr val="F9F9F9"/>
              </a:solidFill>
              <a:prstDash val="solid"/>
              <a:round/>
            </a:ln>
          </a:right>
          <a:top>
            <a:ln w="12700" cap="flat">
              <a:solidFill>
                <a:srgbClr val="F9F9F9"/>
              </a:solidFill>
              <a:prstDash val="solid"/>
              <a:round/>
            </a:ln>
          </a:top>
          <a:bottom>
            <a:ln w="38100" cap="flat">
              <a:solidFill>
                <a:srgbClr val="F9F9F9"/>
              </a:solidFill>
              <a:prstDash val="solid"/>
              <a:round/>
            </a:ln>
          </a:bottom>
          <a:insideH>
            <a:ln w="12700" cap="flat">
              <a:solidFill>
                <a:srgbClr val="F9F9F9"/>
              </a:solidFill>
              <a:prstDash val="solid"/>
              <a:round/>
            </a:ln>
          </a:insideH>
          <a:insideV>
            <a:ln w="12700" cap="flat">
              <a:solidFill>
                <a:srgbClr val="F9F9F9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Row>
  </a:tblStyle>
  <a:tblStyle styleId="{D51ADE6A-740E-44AE-83CC-AE7238B6C88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wholeTbl>
    <a:band2H>
      <a:tcTxStyle/>
      <a:tcStyle>
        <a:tcBdr/>
        <a:fill>
          <a:solidFill>
            <a:srgbClr val="676164">
              <a:alpha val="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noFill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Row>
  </a:tblStyle>
  <a:tblStyle styleId="{4A9BC294-FFE2-49D5-8D69-9E1BD2C41BD5}" styleName="">
    <a:tblBg/>
    <a:wholeTbl>
      <a:tcTxStyle b="off" i="off">
        <a:font>
          <a:latin typeface="Arial"/>
          <a:ea typeface="Arial"/>
          <a:cs typeface="Arial"/>
        </a:font>
        <a:srgbClr val="060606"/>
      </a:tcTxStyle>
      <a:tcStyle>
        <a:tcBdr>
          <a:left>
            <a:ln w="12700" cap="flat">
              <a:solidFill>
                <a:srgbClr val="F9F9F9"/>
              </a:solidFill>
              <a:prstDash val="solid"/>
              <a:round/>
            </a:ln>
          </a:left>
          <a:right>
            <a:ln w="12700" cap="flat">
              <a:solidFill>
                <a:srgbClr val="F9F9F9"/>
              </a:solidFill>
              <a:prstDash val="solid"/>
              <a:round/>
            </a:ln>
          </a:right>
          <a:top>
            <a:ln w="12700" cap="flat">
              <a:solidFill>
                <a:srgbClr val="F9F9F9"/>
              </a:solidFill>
              <a:prstDash val="solid"/>
              <a:round/>
            </a:ln>
          </a:top>
          <a:bottom>
            <a:ln w="12700" cap="flat">
              <a:solidFill>
                <a:srgbClr val="F9F9F9"/>
              </a:solidFill>
              <a:prstDash val="solid"/>
              <a:round/>
            </a:ln>
          </a:bottom>
          <a:insideH>
            <a:ln w="12700" cap="flat">
              <a:solidFill>
                <a:srgbClr val="F9F9F9"/>
              </a:solidFill>
              <a:prstDash val="solid"/>
              <a:round/>
            </a:ln>
          </a:insideH>
          <a:insideV>
            <a:ln w="12700" cap="flat">
              <a:solidFill>
                <a:srgbClr val="F9F9F9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9F9F9"/>
      </a:tcTxStyle>
      <a:tcStyle>
        <a:tcBdr>
          <a:left>
            <a:ln w="12700" cap="flat">
              <a:solidFill>
                <a:srgbClr val="F9F9F9"/>
              </a:solidFill>
              <a:prstDash val="solid"/>
              <a:round/>
            </a:ln>
          </a:left>
          <a:right>
            <a:ln w="38100" cap="flat">
              <a:solidFill>
                <a:srgbClr val="F9F9F9"/>
              </a:solidFill>
              <a:prstDash val="solid"/>
              <a:round/>
            </a:ln>
          </a:right>
          <a:top>
            <a:ln w="12700" cap="flat">
              <a:solidFill>
                <a:srgbClr val="F9F9F9"/>
              </a:solidFill>
              <a:prstDash val="solid"/>
              <a:round/>
            </a:ln>
          </a:top>
          <a:bottom>
            <a:ln w="12700" cap="flat">
              <a:solidFill>
                <a:srgbClr val="F9F9F9"/>
              </a:solidFill>
              <a:prstDash val="solid"/>
              <a:round/>
            </a:ln>
          </a:bottom>
          <a:insideH>
            <a:ln w="12700" cap="flat">
              <a:solidFill>
                <a:srgbClr val="F9F9F9"/>
              </a:solidFill>
              <a:prstDash val="solid"/>
              <a:round/>
            </a:ln>
          </a:insideH>
          <a:insideV>
            <a:ln w="12700" cap="flat">
              <a:solidFill>
                <a:srgbClr val="F9F9F9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9F9F9"/>
      </a:tcTxStyle>
      <a:tcStyle>
        <a:tcBdr>
          <a:left>
            <a:ln w="12700" cap="flat">
              <a:solidFill>
                <a:srgbClr val="F9F9F9"/>
              </a:solidFill>
              <a:prstDash val="solid"/>
              <a:round/>
            </a:ln>
          </a:left>
          <a:right>
            <a:ln w="12700" cap="flat">
              <a:solidFill>
                <a:srgbClr val="F9F9F9"/>
              </a:solidFill>
              <a:prstDash val="solid"/>
              <a:round/>
            </a:ln>
          </a:right>
          <a:top>
            <a:ln w="38100" cap="flat">
              <a:solidFill>
                <a:srgbClr val="F9F9F9"/>
              </a:solidFill>
              <a:prstDash val="solid"/>
              <a:round/>
            </a:ln>
          </a:top>
          <a:bottom>
            <a:ln w="12700" cap="flat">
              <a:solidFill>
                <a:srgbClr val="F9F9F9"/>
              </a:solidFill>
              <a:prstDash val="solid"/>
              <a:round/>
            </a:ln>
          </a:bottom>
          <a:insideH>
            <a:ln w="12700" cap="flat">
              <a:solidFill>
                <a:srgbClr val="F9F9F9"/>
              </a:solidFill>
              <a:prstDash val="solid"/>
              <a:round/>
            </a:ln>
          </a:insideH>
          <a:insideV>
            <a:ln w="12700" cap="flat">
              <a:solidFill>
                <a:srgbClr val="F9F9F9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9F9F9"/>
      </a:tcTxStyle>
      <a:tcStyle>
        <a:tcBdr>
          <a:left>
            <a:ln w="12700" cap="flat">
              <a:solidFill>
                <a:srgbClr val="F9F9F9"/>
              </a:solidFill>
              <a:prstDash val="solid"/>
              <a:round/>
            </a:ln>
          </a:left>
          <a:right>
            <a:ln w="12700" cap="flat">
              <a:solidFill>
                <a:srgbClr val="F9F9F9"/>
              </a:solidFill>
              <a:prstDash val="solid"/>
              <a:round/>
            </a:ln>
          </a:right>
          <a:top>
            <a:ln w="12700" cap="flat">
              <a:solidFill>
                <a:srgbClr val="F9F9F9"/>
              </a:solidFill>
              <a:prstDash val="solid"/>
              <a:round/>
            </a:ln>
          </a:top>
          <a:bottom>
            <a:ln w="38100" cap="flat">
              <a:solidFill>
                <a:srgbClr val="F9F9F9"/>
              </a:solidFill>
              <a:prstDash val="solid"/>
              <a:round/>
            </a:ln>
          </a:bottom>
          <a:insideH>
            <a:ln w="12700" cap="flat">
              <a:solidFill>
                <a:srgbClr val="F9F9F9"/>
              </a:solidFill>
              <a:prstDash val="solid"/>
              <a:round/>
            </a:ln>
          </a:insideH>
          <a:insideV>
            <a:ln w="12700" cap="flat">
              <a:solidFill>
                <a:srgbClr val="F9F9F9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Row>
  </a:tblStyle>
  <a:tblStyle styleId="{BBFC77FB-9ED0-4EC9-95AA-A1379042E64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wholeTbl>
    <a:band2H>
      <a:tcTxStyle/>
      <a:tcStyle>
        <a:tcBdr/>
        <a:fill>
          <a:solidFill>
            <a:srgbClr val="676164">
              <a:alpha val="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noFill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Row>
  </a:tblStyle>
  <a:tblStyle styleId="{3DC5C2F9-1CAC-4260-A1DD-9FCDBB877499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3F6EE"/>
          </a:solidFill>
        </a:fill>
      </a:tcStyle>
    </a:wholeTbl>
    <a:band2H>
      <a:tcTxStyle/>
      <a:tcStyle>
        <a:tcBdr/>
        <a:fill>
          <a:solidFill>
            <a:srgbClr val="EBFBF7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381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D2A9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D2A9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D2A9"/>
          </a:solidFill>
        </a:fill>
      </a:tcStyle>
    </a:firstRow>
  </a:tblStyle>
  <a:tblStyle styleId="{6CBB8FF1-D9AA-43F3-AF6F-95CC898621D3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28575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28575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28575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firstRow>
  </a:tblStyle>
  <a:tblStyle styleId="{671E67BB-A2FA-45F0-AA6B-D9B49DB1EDD0}" styleName="">
    <a:tblBg/>
    <a:wholeTbl>
      <a:tcTxStyle b="off" i="off">
        <a:font>
          <a:latin typeface="Arial"/>
          <a:ea typeface="Arial"/>
          <a:cs typeface="Arial"/>
        </a:font>
        <a:srgbClr val="F9F9F9"/>
      </a:tcTxStyle>
      <a:tcStyle>
        <a:tcBdr>
          <a:left>
            <a:ln w="12700" cap="flat">
              <a:solidFill>
                <a:srgbClr val="F9F9F9"/>
              </a:solidFill>
              <a:prstDash val="solid"/>
              <a:miter lim="400000"/>
            </a:ln>
          </a:left>
          <a:right>
            <a:ln w="12700" cap="flat">
              <a:solidFill>
                <a:srgbClr val="F9F9F9"/>
              </a:solidFill>
              <a:prstDash val="solid"/>
              <a:miter lim="400000"/>
            </a:ln>
          </a:right>
          <a:top>
            <a:ln w="12700" cap="flat">
              <a:solidFill>
                <a:srgbClr val="F9F9F9"/>
              </a:solidFill>
              <a:prstDash val="solid"/>
              <a:miter lim="400000"/>
            </a:ln>
          </a:top>
          <a:bottom>
            <a:ln w="12700" cap="flat">
              <a:solidFill>
                <a:srgbClr val="F9F9F9"/>
              </a:solidFill>
              <a:prstDash val="solid"/>
              <a:miter lim="400000"/>
            </a:ln>
          </a:bottom>
          <a:insideH>
            <a:ln w="12700" cap="flat">
              <a:solidFill>
                <a:srgbClr val="F9F9F9"/>
              </a:solidFill>
              <a:prstDash val="solid"/>
              <a:miter lim="400000"/>
            </a:ln>
          </a:insideH>
          <a:insideV>
            <a:ln w="12700" cap="flat">
              <a:solidFill>
                <a:srgbClr val="F9F9F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>
          <a:latin typeface="Arial"/>
          <a:ea typeface="Arial"/>
          <a:cs typeface="Arial"/>
        </a:font>
        <a:srgbClr val="F9F9F9"/>
      </a:tcTxStyle>
      <a:tcStyle>
        <a:tcBdr>
          <a:left>
            <a:ln w="28575" cap="flat">
              <a:solidFill>
                <a:srgbClr val="F9F9F9"/>
              </a:solidFill>
              <a:prstDash val="solid"/>
              <a:miter lim="400000"/>
            </a:ln>
          </a:left>
          <a:right>
            <a:ln w="12700" cap="flat">
              <a:solidFill>
                <a:srgbClr val="F9F9F9"/>
              </a:solidFill>
              <a:prstDash val="solid"/>
              <a:miter lim="400000"/>
            </a:ln>
          </a:right>
          <a:top>
            <a:ln w="12700" cap="flat">
              <a:solidFill>
                <a:srgbClr val="F9F9F9"/>
              </a:solidFill>
              <a:prstDash val="solid"/>
              <a:miter lim="400000"/>
            </a:ln>
          </a:top>
          <a:bottom>
            <a:ln w="12700" cap="flat">
              <a:solidFill>
                <a:srgbClr val="F9F9F9"/>
              </a:solidFill>
              <a:prstDash val="solid"/>
              <a:miter lim="400000"/>
            </a:ln>
          </a:bottom>
          <a:insideH>
            <a:ln w="12700" cap="flat">
              <a:solidFill>
                <a:srgbClr val="F9F9F9"/>
              </a:solidFill>
              <a:prstDash val="solid"/>
              <a:miter lim="400000"/>
            </a:ln>
          </a:insideH>
          <a:insideV>
            <a:ln w="12700" cap="flat">
              <a:solidFill>
                <a:srgbClr val="F9F9F9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firstCol>
    <a:lastRow>
      <a:tcTxStyle b="off" i="off">
        <a:font>
          <a:latin typeface="Arial"/>
          <a:ea typeface="Arial"/>
          <a:cs typeface="Arial"/>
        </a:font>
        <a:srgbClr val="F9F9F9"/>
      </a:tcTxStyle>
      <a:tcStyle>
        <a:tcBdr>
          <a:left>
            <a:ln w="12700" cap="flat">
              <a:solidFill>
                <a:srgbClr val="F9F9F9"/>
              </a:solidFill>
              <a:prstDash val="solid"/>
              <a:miter lim="400000"/>
            </a:ln>
          </a:left>
          <a:right>
            <a:ln w="12700" cap="flat">
              <a:solidFill>
                <a:srgbClr val="F9F9F9"/>
              </a:solidFill>
              <a:prstDash val="solid"/>
              <a:miter lim="400000"/>
            </a:ln>
          </a:right>
          <a:top>
            <a:ln w="12700" cap="flat">
              <a:solidFill>
                <a:srgbClr val="F9F9F9"/>
              </a:solidFill>
              <a:prstDash val="solid"/>
              <a:miter lim="400000"/>
            </a:ln>
          </a:top>
          <a:bottom>
            <a:ln w="28575" cap="flat">
              <a:solidFill>
                <a:srgbClr val="F9F9F9"/>
              </a:solidFill>
              <a:prstDash val="solid"/>
              <a:miter lim="400000"/>
            </a:ln>
          </a:bottom>
          <a:insideH>
            <a:ln w="12700" cap="flat">
              <a:solidFill>
                <a:srgbClr val="F9F9F9"/>
              </a:solidFill>
              <a:prstDash val="solid"/>
              <a:miter lim="400000"/>
            </a:ln>
          </a:insideH>
          <a:insideV>
            <a:ln w="12700" cap="flat">
              <a:solidFill>
                <a:srgbClr val="F9F9F9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lastRow>
    <a:firstRow>
      <a:tcTxStyle b="off" i="off">
        <a:font>
          <a:latin typeface="Arial"/>
          <a:ea typeface="Arial"/>
          <a:cs typeface="Arial"/>
        </a:font>
        <a:srgbClr val="F9F9F9"/>
      </a:tcTxStyle>
      <a:tcStyle>
        <a:tcBdr>
          <a:left>
            <a:ln w="12700" cap="flat">
              <a:solidFill>
                <a:srgbClr val="F9F9F9"/>
              </a:solidFill>
              <a:prstDash val="solid"/>
              <a:miter lim="400000"/>
            </a:ln>
          </a:left>
          <a:right>
            <a:ln w="12700" cap="flat">
              <a:solidFill>
                <a:srgbClr val="F9F9F9"/>
              </a:solidFill>
              <a:prstDash val="solid"/>
              <a:miter lim="400000"/>
            </a:ln>
          </a:right>
          <a:top>
            <a:ln w="28575" cap="flat">
              <a:solidFill>
                <a:srgbClr val="F9F9F9"/>
              </a:solidFill>
              <a:prstDash val="solid"/>
              <a:miter lim="400000"/>
            </a:ln>
          </a:top>
          <a:bottom>
            <a:ln w="12700" cap="flat">
              <a:solidFill>
                <a:srgbClr val="F9F9F9"/>
              </a:solidFill>
              <a:prstDash val="solid"/>
              <a:miter lim="400000"/>
            </a:ln>
          </a:bottom>
          <a:insideH>
            <a:ln w="12700" cap="flat">
              <a:solidFill>
                <a:srgbClr val="F9F9F9"/>
              </a:solidFill>
              <a:prstDash val="solid"/>
              <a:miter lim="400000"/>
            </a:ln>
          </a:insideH>
          <a:insideV>
            <a:ln w="12700" cap="flat">
              <a:solidFill>
                <a:srgbClr val="F9F9F9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firstRow>
  </a:tblStyle>
  <a:tblStyle styleId="{029D6DF1-C4E0-43AF-A670-EA80D7DCB4AC}" styleName="">
    <a:tblBg/>
    <a:wholeTbl>
      <a:tcTxStyle b="off" i="off">
        <a:fontRef idx="minor">
          <a:srgbClr val="73BFFF"/>
        </a:fontRef>
        <a:srgbClr val="73B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inor">
          <a:srgbClr val="73BFFF"/>
        </a:fontRef>
        <a:srgbClr val="73BFFF"/>
      </a:tcTxStyle>
      <a:tcStyle>
        <a:tcBdr>
          <a:left>
            <a:ln w="28575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firstCol>
    <a:lastRow>
      <a:tcTxStyle b="off" i="off">
        <a:fontRef idx="minor">
          <a:srgbClr val="73BFFF"/>
        </a:fontRef>
        <a:srgbClr val="73B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28575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lastRow>
    <a:firstRow>
      <a:tcTxStyle b="off" i="off">
        <a:fontRef idx="minor">
          <a:srgbClr val="73BFFF"/>
        </a:fontRef>
        <a:srgbClr val="73B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28575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3" d="100"/>
          <a:sy n="73" d="100"/>
        </p:scale>
        <p:origin x="-1632" y="-114"/>
      </p:cViewPr>
      <p:guideLst>
        <p:guide orient="horz" pos="3072"/>
        <p:guide pos="409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279" name="Shape 27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2819421508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584200">
      <a:defRPr>
        <a:latin typeface="Lucida Grande"/>
        <a:ea typeface="Lucida Grande"/>
        <a:cs typeface="Lucida Grande"/>
        <a:sym typeface="Lucida Grande"/>
      </a:defRPr>
    </a:lvl1pPr>
    <a:lvl2pPr indent="228600" defTabSz="584200">
      <a:defRPr>
        <a:latin typeface="Lucida Grande"/>
        <a:ea typeface="Lucida Grande"/>
        <a:cs typeface="Lucida Grande"/>
        <a:sym typeface="Lucida Grande"/>
      </a:defRPr>
    </a:lvl2pPr>
    <a:lvl3pPr indent="457200" defTabSz="584200">
      <a:defRPr>
        <a:latin typeface="Lucida Grande"/>
        <a:ea typeface="Lucida Grande"/>
        <a:cs typeface="Lucida Grande"/>
        <a:sym typeface="Lucida Grande"/>
      </a:defRPr>
    </a:lvl3pPr>
    <a:lvl4pPr indent="685800" defTabSz="584200">
      <a:defRPr>
        <a:latin typeface="Lucida Grande"/>
        <a:ea typeface="Lucida Grande"/>
        <a:cs typeface="Lucida Grande"/>
        <a:sym typeface="Lucida Grande"/>
      </a:defRPr>
    </a:lvl4pPr>
    <a:lvl5pPr indent="914400" defTabSz="584200">
      <a:defRPr>
        <a:latin typeface="Lucida Grande"/>
        <a:ea typeface="Lucida Grande"/>
        <a:cs typeface="Lucida Grande"/>
        <a:sym typeface="Lucida Grande"/>
      </a:defRPr>
    </a:lvl5pPr>
    <a:lvl6pPr indent="1143000" defTabSz="584200">
      <a:defRPr>
        <a:latin typeface="Lucida Grande"/>
        <a:ea typeface="Lucida Grande"/>
        <a:cs typeface="Lucida Grande"/>
        <a:sym typeface="Lucida Grande"/>
      </a:defRPr>
    </a:lvl6pPr>
    <a:lvl7pPr indent="1371600" defTabSz="584200">
      <a:defRPr>
        <a:latin typeface="Lucida Grande"/>
        <a:ea typeface="Lucida Grande"/>
        <a:cs typeface="Lucida Grande"/>
        <a:sym typeface="Lucida Grande"/>
      </a:defRPr>
    </a:lvl7pPr>
    <a:lvl8pPr indent="1600200" defTabSz="584200">
      <a:defRPr>
        <a:latin typeface="Lucida Grande"/>
        <a:ea typeface="Lucida Grande"/>
        <a:cs typeface="Lucida Grande"/>
        <a:sym typeface="Lucida Grande"/>
      </a:defRPr>
    </a:lvl8pPr>
    <a:lvl9pPr indent="1828800" defTabSz="584200">
      <a:defRPr>
        <a:latin typeface="Lucida Grande"/>
        <a:ea typeface="Lucida Grande"/>
        <a:cs typeface="Lucida Grande"/>
        <a:sym typeface="Lucida Grand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Shape 286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287" name="Shape 28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406400">
              <a:spcBef>
                <a:spcPts val="400"/>
              </a:spcBef>
              <a:buClr>
                <a:srgbClr val="F9F9F9"/>
              </a:buClr>
              <a:buFont typeface="Helvetica"/>
              <a:defRPr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/>
            <a:r>
              <a:t>Merci Gilles Kahn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11" name="Shape 1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889000" indent="-439737">
              <a:spcBef>
                <a:spcPts val="900"/>
              </a:spcBef>
              <a:defRPr sz="3800"/>
            </a:lvl2pPr>
            <a:lvl3pPr marL="1293812" indent="-403225">
              <a:spcBef>
                <a:spcPts val="800"/>
              </a:spcBef>
              <a:defRPr sz="3400"/>
            </a:lvl3pPr>
            <a:lvl4pPr marL="1681163" indent="-385763">
              <a:spcBef>
                <a:spcPts val="600"/>
              </a:spcBef>
              <a:defRPr sz="2800"/>
            </a:lvl4pPr>
            <a:lvl5pPr marL="2070100" indent="-387350">
              <a:spcBef>
                <a:spcPts val="6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 copy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47" name="Shape 4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889000" indent="-439737">
              <a:spcBef>
                <a:spcPts val="900"/>
              </a:spcBef>
              <a:defRPr sz="3800"/>
            </a:lvl2pPr>
            <a:lvl3pPr marL="1293812" indent="-403225">
              <a:spcBef>
                <a:spcPts val="800"/>
              </a:spcBef>
              <a:defRPr sz="3400"/>
            </a:lvl3pPr>
            <a:lvl4pPr marL="1681163" indent="-385763">
              <a:spcBef>
                <a:spcPts val="600"/>
              </a:spcBef>
              <a:defRPr sz="2800"/>
            </a:lvl4pPr>
            <a:lvl5pPr marL="2070100" indent="-387350">
              <a:spcBef>
                <a:spcPts val="6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48" name="Shape 4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Only cop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51" name="Shape 5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 copy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56" name="Shape 5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889000" indent="-439737">
              <a:spcBef>
                <a:spcPts val="900"/>
              </a:spcBef>
              <a:defRPr sz="3800"/>
            </a:lvl2pPr>
            <a:lvl3pPr marL="1293812" indent="-403225">
              <a:spcBef>
                <a:spcPts val="800"/>
              </a:spcBef>
              <a:defRPr sz="3400"/>
            </a:lvl3pPr>
            <a:lvl4pPr marL="1681163" indent="-385763">
              <a:spcBef>
                <a:spcPts val="600"/>
              </a:spcBef>
              <a:defRPr sz="2800"/>
            </a:lvl4pPr>
            <a:lvl5pPr marL="2070100" indent="-387350">
              <a:spcBef>
                <a:spcPts val="6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57" name="Shape 5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 copy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60" name="Shape 6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889000" indent="-439737">
              <a:spcBef>
                <a:spcPts val="900"/>
              </a:spcBef>
              <a:defRPr sz="3800"/>
            </a:lvl2pPr>
            <a:lvl3pPr marL="1293812" indent="-403225">
              <a:spcBef>
                <a:spcPts val="800"/>
              </a:spcBef>
              <a:defRPr sz="3400"/>
            </a:lvl3pPr>
            <a:lvl4pPr marL="1681163" indent="-385763">
              <a:spcBef>
                <a:spcPts val="600"/>
              </a:spcBef>
              <a:defRPr sz="2800"/>
            </a:lvl4pPr>
            <a:lvl5pPr marL="2070100" indent="-387350">
              <a:spcBef>
                <a:spcPts val="6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61" name="Shape 6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 copy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64" name="Shape 6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889000" indent="-439737">
              <a:spcBef>
                <a:spcPts val="900"/>
              </a:spcBef>
              <a:defRPr sz="3800"/>
            </a:lvl2pPr>
            <a:lvl3pPr marL="1293812" indent="-403225">
              <a:spcBef>
                <a:spcPts val="800"/>
              </a:spcBef>
              <a:defRPr sz="3400"/>
            </a:lvl3pPr>
            <a:lvl4pPr marL="1681163" indent="-385763">
              <a:spcBef>
                <a:spcPts val="600"/>
              </a:spcBef>
              <a:defRPr sz="2800"/>
            </a:lvl4pPr>
            <a:lvl5pPr marL="2070100" indent="-387350">
              <a:spcBef>
                <a:spcPts val="6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65" name="Shape 6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 copy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68" name="Shape 6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889000" indent="-439737">
              <a:spcBef>
                <a:spcPts val="900"/>
              </a:spcBef>
              <a:defRPr sz="3800"/>
            </a:lvl2pPr>
            <a:lvl3pPr marL="1293812" indent="-403225">
              <a:spcBef>
                <a:spcPts val="800"/>
              </a:spcBef>
              <a:defRPr sz="3400"/>
            </a:lvl3pPr>
            <a:lvl4pPr marL="1681163" indent="-385763">
              <a:spcBef>
                <a:spcPts val="600"/>
              </a:spcBef>
              <a:defRPr sz="2800"/>
            </a:lvl4pPr>
            <a:lvl5pPr marL="2070100" indent="-387350">
              <a:spcBef>
                <a:spcPts val="6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69" name="Shape 6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Only copy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72" name="Shape 7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 -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>
            <a:spLocks noGrp="1"/>
          </p:cNvSpPr>
          <p:nvPr>
            <p:ph type="title"/>
          </p:nvPr>
        </p:nvSpPr>
        <p:spPr>
          <a:xfrm>
            <a:off x="1295400" y="562187"/>
            <a:ext cx="10617200" cy="4711701"/>
          </a:xfrm>
          <a:prstGeom prst="rect">
            <a:avLst/>
          </a:prstGeom>
        </p:spPr>
        <p:txBody>
          <a:bodyPr anchor="ctr"/>
          <a:lstStyle>
            <a:lvl1pPr>
              <a:defRPr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  <a:uFillTx/>
              </a:defRPr>
            </a:pPr>
            <a:r>
              <a:rPr sz="5600" b="1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977900" y="5422900"/>
            <a:ext cx="10833100" cy="4330700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800"/>
              </a:spcBef>
              <a:buSzTx/>
              <a:buFontTx/>
              <a:buNone/>
              <a:defRPr sz="3400"/>
            </a:lvl1pPr>
            <a:lvl2pPr marL="889000" indent="-439737">
              <a:spcBef>
                <a:spcPts val="900"/>
              </a:spcBef>
              <a:defRPr sz="3800"/>
            </a:lvl2pPr>
            <a:lvl3pPr marL="1293812" indent="-403225">
              <a:spcBef>
                <a:spcPts val="800"/>
              </a:spcBef>
              <a:defRPr sz="3400"/>
            </a:lvl3pPr>
            <a:lvl4pPr marL="1681163" indent="-385763">
              <a:spcBef>
                <a:spcPts val="600"/>
              </a:spcBef>
              <a:defRPr sz="2800"/>
            </a:lvl4pPr>
            <a:lvl5pPr marL="2070100" indent="-387350">
              <a:spcBef>
                <a:spcPts val="6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xfrm>
            <a:off x="11742773" y="9258300"/>
            <a:ext cx="286668" cy="273584"/>
          </a:xfrm>
          <a:prstGeom prst="rect">
            <a:avLst/>
          </a:prstGeom>
          <a:ln w="12700">
            <a:miter lim="400000"/>
          </a:ln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Only copy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85" name="Shape 8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14" name="Shape 1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3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>
            <a:spLocks noGrp="1"/>
          </p:cNvSpPr>
          <p:nvPr>
            <p:ph type="title"/>
          </p:nvPr>
        </p:nvSpPr>
        <p:spPr>
          <a:xfrm>
            <a:off x="800100" y="254000"/>
            <a:ext cx="11430000" cy="2438400"/>
          </a:xfrm>
          <a:prstGeom prst="rect">
            <a:avLst/>
          </a:prstGeom>
        </p:spPr>
        <p:txBody>
          <a:bodyPr lIns="50800" tIns="50800" rIns="50800" bIns="50800" anchor="ctr"/>
          <a:lstStyle>
            <a:lvl1pPr algn="l" defTabSz="5842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97" name="Shape 97"/>
          <p:cNvSpPr>
            <a:spLocks noGrp="1"/>
          </p:cNvSpPr>
          <p:nvPr>
            <p:ph type="body" idx="1"/>
          </p:nvPr>
        </p:nvSpPr>
        <p:spPr>
          <a:xfrm>
            <a:off x="800100" y="2768600"/>
            <a:ext cx="11430000" cy="5702300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406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850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295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739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184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 copy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/>
          </p:cNvSpPr>
          <p:nvPr>
            <p:ph type="title"/>
          </p:nvPr>
        </p:nvSpPr>
        <p:spPr>
          <a:xfrm>
            <a:off x="1325316" y="0"/>
            <a:ext cx="10180320" cy="2147148"/>
          </a:xfrm>
          <a:prstGeom prst="rect">
            <a:avLst/>
          </a:prstGeom>
        </p:spPr>
        <p:txBody>
          <a:bodyPr/>
          <a:lstStyle>
            <a:lvl1pPr>
              <a:defRPr sz="54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4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100" name="Shape 10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4200"/>
            </a:lvl1pPr>
            <a:lvl2pPr marL="889000" indent="-439737">
              <a:spcBef>
                <a:spcPts val="900"/>
              </a:spcBef>
              <a:defRPr sz="3600"/>
            </a:lvl2pPr>
            <a:lvl3pPr marL="1293812" indent="-403225">
              <a:spcBef>
                <a:spcPts val="800"/>
              </a:spcBef>
              <a:defRPr sz="3000"/>
            </a:lvl3pPr>
            <a:lvl4pPr marL="1681163" indent="-385763">
              <a:spcBef>
                <a:spcPts val="600"/>
              </a:spcBef>
              <a:defRPr sz="2400"/>
            </a:lvl4pPr>
            <a:lvl5pPr marL="2070100" indent="-387350">
              <a:spcBef>
                <a:spcPts val="600"/>
              </a:spcBef>
              <a:defRPr sz="24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2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6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0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101" name="Shape 101"/>
          <p:cNvSpPr>
            <a:spLocks noGrp="1"/>
          </p:cNvSpPr>
          <p:nvPr>
            <p:ph type="sldNum" sz="quarter" idx="2"/>
          </p:nvPr>
        </p:nvSpPr>
        <p:spPr>
          <a:xfrm>
            <a:off x="11987771" y="9283700"/>
            <a:ext cx="258416" cy="24901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 copy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104" name="Shape 10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889000" indent="-439737">
              <a:spcBef>
                <a:spcPts val="900"/>
              </a:spcBef>
              <a:defRPr sz="3800"/>
            </a:lvl2pPr>
            <a:lvl3pPr marL="1293812" indent="-403225">
              <a:spcBef>
                <a:spcPts val="800"/>
              </a:spcBef>
              <a:defRPr sz="3400"/>
            </a:lvl3pPr>
            <a:lvl4pPr marL="1681163" indent="-385763">
              <a:spcBef>
                <a:spcPts val="600"/>
              </a:spcBef>
              <a:defRPr sz="2800"/>
            </a:lvl4pPr>
            <a:lvl5pPr marL="2070100" indent="-387350">
              <a:spcBef>
                <a:spcPts val="6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105" name="Shape 10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Only copy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108" name="Shape 10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Only copy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111" name="Shape 11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4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>
            <a:spLocks noGrp="1"/>
          </p:cNvSpPr>
          <p:nvPr>
            <p:ph type="title"/>
          </p:nvPr>
        </p:nvSpPr>
        <p:spPr>
          <a:xfrm>
            <a:off x="800100" y="254000"/>
            <a:ext cx="11430000" cy="2438400"/>
          </a:xfrm>
          <a:prstGeom prst="rect">
            <a:avLst/>
          </a:prstGeom>
        </p:spPr>
        <p:txBody>
          <a:bodyPr lIns="50800" tIns="50800" rIns="50800" bIns="50800" anchor="ctr"/>
          <a:lstStyle>
            <a:lvl1pPr algn="l" defTabSz="5842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114" name="Shape 114"/>
          <p:cNvSpPr>
            <a:spLocks noGrp="1"/>
          </p:cNvSpPr>
          <p:nvPr>
            <p:ph type="body" idx="1"/>
          </p:nvPr>
        </p:nvSpPr>
        <p:spPr>
          <a:xfrm>
            <a:off x="800100" y="2768600"/>
            <a:ext cx="11430000" cy="5702300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406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850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295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739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184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5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/>
          </p:cNvSpPr>
          <p:nvPr>
            <p:ph type="title"/>
          </p:nvPr>
        </p:nvSpPr>
        <p:spPr>
          <a:xfrm>
            <a:off x="800100" y="254000"/>
            <a:ext cx="11430000" cy="2438400"/>
          </a:xfrm>
          <a:prstGeom prst="rect">
            <a:avLst/>
          </a:prstGeom>
        </p:spPr>
        <p:txBody>
          <a:bodyPr lIns="50800" tIns="50800" rIns="50800" bIns="50800" anchor="ctr"/>
          <a:lstStyle>
            <a:lvl1pPr algn="l" defTabSz="5842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117" name="Shape 117"/>
          <p:cNvSpPr>
            <a:spLocks noGrp="1"/>
          </p:cNvSpPr>
          <p:nvPr>
            <p:ph type="body" idx="1"/>
          </p:nvPr>
        </p:nvSpPr>
        <p:spPr>
          <a:xfrm>
            <a:off x="800100" y="2768600"/>
            <a:ext cx="11430000" cy="5702300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406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850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295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739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184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6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/>
          </p:cNvSpPr>
          <p:nvPr>
            <p:ph type="title"/>
          </p:nvPr>
        </p:nvSpPr>
        <p:spPr>
          <a:xfrm>
            <a:off x="800100" y="254000"/>
            <a:ext cx="11430000" cy="2438400"/>
          </a:xfrm>
          <a:prstGeom prst="rect">
            <a:avLst/>
          </a:prstGeom>
        </p:spPr>
        <p:txBody>
          <a:bodyPr lIns="50800" tIns="50800" rIns="50800" bIns="50800" anchor="ctr"/>
          <a:lstStyle>
            <a:lvl1pPr algn="l" defTabSz="5842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120" name="Shape 120"/>
          <p:cNvSpPr>
            <a:spLocks noGrp="1"/>
          </p:cNvSpPr>
          <p:nvPr>
            <p:ph type="body" idx="1"/>
          </p:nvPr>
        </p:nvSpPr>
        <p:spPr>
          <a:xfrm>
            <a:off x="800100" y="2768600"/>
            <a:ext cx="11430000" cy="5702300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406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850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295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739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184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/>
          </p:cNvSpPr>
          <p:nvPr>
            <p:ph type="title"/>
          </p:nvPr>
        </p:nvSpPr>
        <p:spPr>
          <a:xfrm>
            <a:off x="800100" y="254000"/>
            <a:ext cx="11430000" cy="2438400"/>
          </a:xfrm>
          <a:prstGeom prst="rect">
            <a:avLst/>
          </a:prstGeom>
        </p:spPr>
        <p:txBody>
          <a:bodyPr lIns="50800" tIns="50800" rIns="50800" bIns="50800" anchor="ctr"/>
          <a:lstStyle>
            <a:lvl1pPr algn="l" defTabSz="584200">
              <a:defRPr sz="68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68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123" name="Shape 123"/>
          <p:cNvSpPr>
            <a:spLocks noGrp="1"/>
          </p:cNvSpPr>
          <p:nvPr>
            <p:ph type="body" idx="1"/>
          </p:nvPr>
        </p:nvSpPr>
        <p:spPr>
          <a:xfrm>
            <a:off x="800100" y="2768600"/>
            <a:ext cx="11430000" cy="5702300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406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850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295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739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184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/>
          </p:cNvSpPr>
          <p:nvPr>
            <p:ph type="title"/>
          </p:nvPr>
        </p:nvSpPr>
        <p:spPr>
          <a:xfrm>
            <a:off x="800100" y="254000"/>
            <a:ext cx="11430000" cy="2438400"/>
          </a:xfrm>
          <a:prstGeom prst="rect">
            <a:avLst/>
          </a:prstGeom>
        </p:spPr>
        <p:txBody>
          <a:bodyPr lIns="50800" tIns="50800" rIns="50800" bIns="50800" anchor="ctr"/>
          <a:lstStyle>
            <a:lvl1pPr algn="l" defTabSz="584200">
              <a:defRPr sz="68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68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126" name="Shape 126"/>
          <p:cNvSpPr>
            <a:spLocks noGrp="1"/>
          </p:cNvSpPr>
          <p:nvPr>
            <p:ph type="body" idx="1"/>
          </p:nvPr>
        </p:nvSpPr>
        <p:spPr>
          <a:xfrm>
            <a:off x="800100" y="2768600"/>
            <a:ext cx="11430000" cy="5702300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406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850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295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739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184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2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17" name="Shape 17"/>
          <p:cNvSpPr>
            <a:spLocks noGrp="1"/>
          </p:cNvSpPr>
          <p:nvPr>
            <p:ph type="body" idx="1"/>
          </p:nvPr>
        </p:nvSpPr>
        <p:spPr>
          <a:xfrm>
            <a:off x="647700" y="2819400"/>
            <a:ext cx="5854700" cy="5257800"/>
          </a:xfrm>
          <a:prstGeom prst="rect">
            <a:avLst/>
          </a:prstGeom>
        </p:spPr>
        <p:txBody>
          <a:bodyPr/>
          <a:lstStyle>
            <a:lvl2pPr marL="889000" indent="-439737">
              <a:spcBef>
                <a:spcPts val="900"/>
              </a:spcBef>
              <a:defRPr sz="3800"/>
            </a:lvl2pPr>
            <a:lvl3pPr marL="1293812" indent="-403225">
              <a:spcBef>
                <a:spcPts val="800"/>
              </a:spcBef>
              <a:defRPr sz="3400"/>
            </a:lvl3pPr>
            <a:lvl4pPr marL="1681163" indent="-385763">
              <a:spcBef>
                <a:spcPts val="600"/>
              </a:spcBef>
              <a:defRPr sz="2800"/>
            </a:lvl4pPr>
            <a:lvl5pPr marL="2070100" indent="-387350">
              <a:spcBef>
                <a:spcPts val="6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18" name="Shape 1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7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>
            <a:spLocks noGrp="1"/>
          </p:cNvSpPr>
          <p:nvPr>
            <p:ph type="title"/>
          </p:nvPr>
        </p:nvSpPr>
        <p:spPr>
          <a:xfrm>
            <a:off x="800100" y="254000"/>
            <a:ext cx="11430000" cy="2438400"/>
          </a:xfrm>
          <a:prstGeom prst="rect">
            <a:avLst/>
          </a:prstGeom>
        </p:spPr>
        <p:txBody>
          <a:bodyPr lIns="50800" tIns="50800" rIns="50800" bIns="50800" anchor="ctr"/>
          <a:lstStyle>
            <a:lvl1pPr algn="l" defTabSz="5842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129" name="Shape 129"/>
          <p:cNvSpPr>
            <a:spLocks noGrp="1"/>
          </p:cNvSpPr>
          <p:nvPr>
            <p:ph type="body" idx="1"/>
          </p:nvPr>
        </p:nvSpPr>
        <p:spPr>
          <a:xfrm>
            <a:off x="800100" y="2768600"/>
            <a:ext cx="11430000" cy="5702300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406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850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295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739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184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 -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8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>
            <a:spLocks noGrp="1"/>
          </p:cNvSpPr>
          <p:nvPr>
            <p:ph type="title"/>
          </p:nvPr>
        </p:nvSpPr>
        <p:spPr>
          <a:xfrm>
            <a:off x="800100" y="254000"/>
            <a:ext cx="11430000" cy="2438400"/>
          </a:xfrm>
          <a:prstGeom prst="rect">
            <a:avLst/>
          </a:prstGeom>
        </p:spPr>
        <p:txBody>
          <a:bodyPr lIns="50800" tIns="50800" rIns="50800" bIns="50800" anchor="ctr"/>
          <a:lstStyle>
            <a:lvl1pPr algn="l" defTabSz="5842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133" name="Shape 133"/>
          <p:cNvSpPr>
            <a:spLocks noGrp="1"/>
          </p:cNvSpPr>
          <p:nvPr>
            <p:ph type="body" idx="1"/>
          </p:nvPr>
        </p:nvSpPr>
        <p:spPr>
          <a:xfrm>
            <a:off x="800100" y="2768600"/>
            <a:ext cx="11430000" cy="5702300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406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850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295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739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184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1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>
            <a:spLocks noGrp="1"/>
          </p:cNvSpPr>
          <p:nvPr>
            <p:ph type="title"/>
          </p:nvPr>
        </p:nvSpPr>
        <p:spPr>
          <a:xfrm>
            <a:off x="800100" y="254000"/>
            <a:ext cx="11430000" cy="2438400"/>
          </a:xfrm>
          <a:prstGeom prst="rect">
            <a:avLst/>
          </a:prstGeom>
        </p:spPr>
        <p:txBody>
          <a:bodyPr lIns="50800" tIns="50800" rIns="50800" bIns="50800" anchor="ctr"/>
          <a:lstStyle>
            <a:lvl1pPr algn="l" defTabSz="584200">
              <a:defRPr sz="68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68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136" name="Shape 136"/>
          <p:cNvSpPr>
            <a:spLocks noGrp="1"/>
          </p:cNvSpPr>
          <p:nvPr>
            <p:ph type="body" idx="1"/>
          </p:nvPr>
        </p:nvSpPr>
        <p:spPr>
          <a:xfrm>
            <a:off x="800100" y="2768600"/>
            <a:ext cx="11430000" cy="5702300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406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850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295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739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184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9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>
            <a:spLocks noGrp="1"/>
          </p:cNvSpPr>
          <p:nvPr>
            <p:ph type="title"/>
          </p:nvPr>
        </p:nvSpPr>
        <p:spPr>
          <a:xfrm>
            <a:off x="800100" y="254000"/>
            <a:ext cx="11430000" cy="2438400"/>
          </a:xfrm>
          <a:prstGeom prst="rect">
            <a:avLst/>
          </a:prstGeom>
        </p:spPr>
        <p:txBody>
          <a:bodyPr lIns="50800" tIns="50800" rIns="50800" bIns="50800" anchor="ctr"/>
          <a:lstStyle>
            <a:lvl1pPr algn="l" defTabSz="5842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139" name="Shape 139"/>
          <p:cNvSpPr>
            <a:spLocks noGrp="1"/>
          </p:cNvSpPr>
          <p:nvPr>
            <p:ph type="body" idx="1"/>
          </p:nvPr>
        </p:nvSpPr>
        <p:spPr>
          <a:xfrm>
            <a:off x="800100" y="2768600"/>
            <a:ext cx="11430000" cy="5702300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406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850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295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739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184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11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>
            <a:spLocks noGrp="1"/>
          </p:cNvSpPr>
          <p:nvPr>
            <p:ph type="title"/>
          </p:nvPr>
        </p:nvSpPr>
        <p:spPr>
          <a:xfrm>
            <a:off x="800100" y="254000"/>
            <a:ext cx="11430000" cy="2438400"/>
          </a:xfrm>
          <a:prstGeom prst="rect">
            <a:avLst/>
          </a:prstGeom>
        </p:spPr>
        <p:txBody>
          <a:bodyPr lIns="50800" tIns="50800" rIns="50800" bIns="50800" anchor="ctr"/>
          <a:lstStyle>
            <a:lvl1pPr algn="l" defTabSz="5842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145" name="Shape 145"/>
          <p:cNvSpPr>
            <a:spLocks noGrp="1"/>
          </p:cNvSpPr>
          <p:nvPr>
            <p:ph type="body" idx="1"/>
          </p:nvPr>
        </p:nvSpPr>
        <p:spPr>
          <a:xfrm>
            <a:off x="800100" y="2768600"/>
            <a:ext cx="11430000" cy="5702300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406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850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295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739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184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 copy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151" name="Shape 15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889000" indent="-439737">
              <a:spcBef>
                <a:spcPts val="900"/>
              </a:spcBef>
              <a:defRPr sz="3800"/>
            </a:lvl2pPr>
            <a:lvl3pPr marL="1293812" indent="-403225">
              <a:spcBef>
                <a:spcPts val="800"/>
              </a:spcBef>
              <a:defRPr sz="3400"/>
            </a:lvl3pPr>
            <a:lvl4pPr marL="1681163" indent="-385763">
              <a:spcBef>
                <a:spcPts val="600"/>
              </a:spcBef>
              <a:defRPr sz="2800"/>
            </a:lvl4pPr>
            <a:lvl5pPr marL="2070100" indent="-387350">
              <a:spcBef>
                <a:spcPts val="6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152" name="Shape 15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3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>
            <a:spLocks noGrp="1"/>
          </p:cNvSpPr>
          <p:nvPr>
            <p:ph type="title"/>
          </p:nvPr>
        </p:nvSpPr>
        <p:spPr>
          <a:xfrm>
            <a:off x="800100" y="254000"/>
            <a:ext cx="11430000" cy="2438400"/>
          </a:xfrm>
          <a:prstGeom prst="rect">
            <a:avLst/>
          </a:prstGeom>
        </p:spPr>
        <p:txBody>
          <a:bodyPr lIns="50800" tIns="50800" rIns="50800" bIns="50800" anchor="ctr"/>
          <a:lstStyle>
            <a:lvl1pPr algn="l" defTabSz="584200">
              <a:defRPr sz="68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68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158" name="Shape 158"/>
          <p:cNvSpPr>
            <a:spLocks noGrp="1"/>
          </p:cNvSpPr>
          <p:nvPr>
            <p:ph type="body" idx="1"/>
          </p:nvPr>
        </p:nvSpPr>
        <p:spPr>
          <a:xfrm>
            <a:off x="800100" y="2768600"/>
            <a:ext cx="11430000" cy="5702300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406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850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295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739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184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15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/>
          </p:cNvSpPr>
          <p:nvPr>
            <p:ph type="title"/>
          </p:nvPr>
        </p:nvSpPr>
        <p:spPr>
          <a:xfrm>
            <a:off x="800100" y="254000"/>
            <a:ext cx="11430000" cy="2438400"/>
          </a:xfrm>
          <a:prstGeom prst="rect">
            <a:avLst/>
          </a:prstGeom>
        </p:spPr>
        <p:txBody>
          <a:bodyPr lIns="50800" tIns="50800" rIns="50800" bIns="50800" anchor="ctr"/>
          <a:lstStyle>
            <a:lvl1pPr algn="l" defTabSz="5842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164" name="Shape 164"/>
          <p:cNvSpPr>
            <a:spLocks noGrp="1"/>
          </p:cNvSpPr>
          <p:nvPr>
            <p:ph type="body" idx="1"/>
          </p:nvPr>
        </p:nvSpPr>
        <p:spPr>
          <a:xfrm>
            <a:off x="800100" y="2768600"/>
            <a:ext cx="11430000" cy="5702300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406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850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295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739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184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Only copy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167" name="Shape 16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21" name="Shape 21"/>
          <p:cNvSpPr>
            <a:spLocks noGrp="1"/>
          </p:cNvSpPr>
          <p:nvPr>
            <p:ph type="body" idx="1"/>
          </p:nvPr>
        </p:nvSpPr>
        <p:spPr>
          <a:xfrm>
            <a:off x="647700" y="2819400"/>
            <a:ext cx="5854700" cy="6934200"/>
          </a:xfrm>
          <a:prstGeom prst="rect">
            <a:avLst/>
          </a:prstGeom>
        </p:spPr>
        <p:txBody>
          <a:bodyPr/>
          <a:lstStyle>
            <a:lvl2pPr marL="889000" indent="-439737">
              <a:spcBef>
                <a:spcPts val="900"/>
              </a:spcBef>
              <a:defRPr sz="3800"/>
            </a:lvl2pPr>
            <a:lvl3pPr marL="1293812" indent="-403225">
              <a:spcBef>
                <a:spcPts val="800"/>
              </a:spcBef>
              <a:defRPr sz="3400"/>
            </a:lvl3pPr>
            <a:lvl4pPr marL="1681163" indent="-385763">
              <a:spcBef>
                <a:spcPts val="600"/>
              </a:spcBef>
              <a:defRPr sz="2800"/>
            </a:lvl4pPr>
            <a:lvl5pPr marL="2070100" indent="-387350">
              <a:spcBef>
                <a:spcPts val="6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22" name="Shape 2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 copy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/>
          </p:cNvSpPr>
          <p:nvPr>
            <p:ph type="title"/>
          </p:nvPr>
        </p:nvSpPr>
        <p:spPr>
          <a:xfrm>
            <a:off x="1325316" y="0"/>
            <a:ext cx="10180320" cy="2147148"/>
          </a:xfrm>
          <a:prstGeom prst="rect">
            <a:avLst/>
          </a:prstGeom>
        </p:spPr>
        <p:txBody>
          <a:bodyPr/>
          <a:lstStyle>
            <a:lvl1pPr>
              <a:defRPr sz="54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4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170" name="Shape 17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4200"/>
            </a:lvl1pPr>
            <a:lvl2pPr marL="889000" indent="-439737">
              <a:spcBef>
                <a:spcPts val="900"/>
              </a:spcBef>
              <a:defRPr sz="3600"/>
            </a:lvl2pPr>
            <a:lvl3pPr marL="1293812" indent="-403225">
              <a:spcBef>
                <a:spcPts val="800"/>
              </a:spcBef>
              <a:defRPr sz="3000"/>
            </a:lvl3pPr>
            <a:lvl4pPr marL="1681163" indent="-385763">
              <a:spcBef>
                <a:spcPts val="600"/>
              </a:spcBef>
              <a:defRPr sz="2400"/>
            </a:lvl4pPr>
            <a:lvl5pPr marL="2070100" indent="-387350">
              <a:spcBef>
                <a:spcPts val="600"/>
              </a:spcBef>
              <a:defRPr sz="24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2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6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0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171" name="Shape 171"/>
          <p:cNvSpPr>
            <a:spLocks noGrp="1"/>
          </p:cNvSpPr>
          <p:nvPr>
            <p:ph type="sldNum" sz="quarter" idx="2"/>
          </p:nvPr>
        </p:nvSpPr>
        <p:spPr>
          <a:xfrm>
            <a:off x="11987771" y="9283700"/>
            <a:ext cx="258416" cy="24901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 copy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174" name="Shape 17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889000" indent="-439737">
              <a:spcBef>
                <a:spcPts val="900"/>
              </a:spcBef>
              <a:defRPr sz="3800"/>
            </a:lvl2pPr>
            <a:lvl3pPr marL="1293812" indent="-403225">
              <a:spcBef>
                <a:spcPts val="800"/>
              </a:spcBef>
              <a:defRPr sz="3400"/>
            </a:lvl3pPr>
            <a:lvl4pPr marL="1681163" indent="-385763">
              <a:spcBef>
                <a:spcPts val="600"/>
              </a:spcBef>
              <a:defRPr sz="2800"/>
            </a:lvl4pPr>
            <a:lvl5pPr marL="2070100" indent="-387350">
              <a:spcBef>
                <a:spcPts val="6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175" name="Shape 17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1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>
            <a:spLocks noGrp="1"/>
          </p:cNvSpPr>
          <p:nvPr>
            <p:ph type="title"/>
          </p:nvPr>
        </p:nvSpPr>
        <p:spPr>
          <a:xfrm>
            <a:off x="800100" y="240862"/>
            <a:ext cx="11430000" cy="2464676"/>
          </a:xfrm>
          <a:prstGeom prst="rect">
            <a:avLst/>
          </a:prstGeom>
        </p:spPr>
        <p:txBody>
          <a:bodyPr lIns="50800" tIns="50800" rIns="50800" bIns="50800" anchor="ctr"/>
          <a:lstStyle>
            <a:lvl1pPr algn="l" defTabSz="914400">
              <a:defRPr sz="7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7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Title Text</a:t>
            </a:r>
          </a:p>
        </p:txBody>
      </p:sp>
      <p:sp>
        <p:nvSpPr>
          <p:cNvPr id="184" name="Shape 184"/>
          <p:cNvSpPr>
            <a:spLocks noGrp="1"/>
          </p:cNvSpPr>
          <p:nvPr>
            <p:ph type="body" idx="1"/>
          </p:nvPr>
        </p:nvSpPr>
        <p:spPr>
          <a:xfrm>
            <a:off x="800100" y="2705537"/>
            <a:ext cx="11430000" cy="5828426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406400" indent="-406400" defTabSz="914400">
              <a:spcBef>
                <a:spcPts val="2400"/>
              </a:spcBef>
              <a:buClrTx/>
              <a:buSzPct val="46000"/>
              <a:buFontTx/>
              <a:defRPr sz="3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Helvetica Neue Light"/>
              </a:defRPr>
            </a:lvl1pPr>
            <a:lvl2pPr marL="800100" indent="-406400" defTabSz="914400">
              <a:spcBef>
                <a:spcPts val="2400"/>
              </a:spcBef>
              <a:buClrTx/>
              <a:buSzPct val="46000"/>
              <a:buFontTx/>
              <a:defRPr sz="3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Helvetica Neue Light"/>
              </a:defRPr>
            </a:lvl2pPr>
            <a:lvl3pPr marL="1244600" indent="-406400" defTabSz="914400">
              <a:spcBef>
                <a:spcPts val="2400"/>
              </a:spcBef>
              <a:buClrTx/>
              <a:buSzPct val="46000"/>
              <a:buFontTx/>
              <a:defRPr sz="3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Helvetica Neue Light"/>
              </a:defRPr>
            </a:lvl3pPr>
            <a:lvl4pPr marL="1689100" indent="-406400" defTabSz="914400">
              <a:spcBef>
                <a:spcPts val="2400"/>
              </a:spcBef>
              <a:buClrTx/>
              <a:buSzPct val="46000"/>
              <a:buFontTx/>
              <a:defRPr sz="3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Helvetica Neue Light"/>
              </a:defRPr>
            </a:lvl4pPr>
            <a:lvl5pPr marL="2133600" indent="-406400" defTabSz="914400">
              <a:spcBef>
                <a:spcPts val="2400"/>
              </a:spcBef>
              <a:buClrTx/>
              <a:buSzPct val="46000"/>
              <a:buFontTx/>
              <a:defRPr sz="3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Blank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Subtitle copy 1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>
            <a:spLocks noGrp="1"/>
          </p:cNvSpPr>
          <p:nvPr>
            <p:ph type="title"/>
          </p:nvPr>
        </p:nvSpPr>
        <p:spPr>
          <a:xfrm>
            <a:off x="800100" y="1371600"/>
            <a:ext cx="11303000" cy="3505200"/>
          </a:xfrm>
          <a:prstGeom prst="rect">
            <a:avLst/>
          </a:prstGeom>
        </p:spPr>
        <p:txBody>
          <a:bodyPr lIns="0" tIns="0" rIns="0" bIns="0"/>
          <a:lstStyle>
            <a:lvl1pPr algn="l" defTabSz="584200">
              <a:defRPr sz="68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68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202" name="Shape 202"/>
          <p:cNvSpPr>
            <a:spLocks noGrp="1"/>
          </p:cNvSpPr>
          <p:nvPr>
            <p:ph type="body" idx="1"/>
          </p:nvPr>
        </p:nvSpPr>
        <p:spPr>
          <a:xfrm>
            <a:off x="800100" y="4864100"/>
            <a:ext cx="11303000" cy="3022600"/>
          </a:xfrm>
          <a:prstGeom prst="rect">
            <a:avLst/>
          </a:prstGeom>
        </p:spPr>
        <p:txBody>
          <a:bodyPr lIns="0" tIns="0" rIns="0" bIns="0"/>
          <a:lstStyle>
            <a:lvl1pPr marL="0" indent="0" defTabSz="584200">
              <a:spcBef>
                <a:spcPts val="1100"/>
              </a:spcBef>
              <a:buClrTx/>
              <a:buSzTx/>
              <a:buFontTx/>
              <a:buNone/>
              <a:defRPr sz="36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0" indent="0" defTabSz="584200">
              <a:spcBef>
                <a:spcPts val="1100"/>
              </a:spcBef>
              <a:buClrTx/>
              <a:buSzTx/>
              <a:buFontTx/>
              <a:buNone/>
              <a:defRPr sz="36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0" indent="0" defTabSz="584200">
              <a:spcBef>
                <a:spcPts val="1100"/>
              </a:spcBef>
              <a:buClrTx/>
              <a:buSzTx/>
              <a:buFontTx/>
              <a:buNone/>
              <a:defRPr sz="36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0" indent="0" defTabSz="584200">
              <a:spcBef>
                <a:spcPts val="1100"/>
              </a:spcBef>
              <a:buClrTx/>
              <a:buSzTx/>
              <a:buFontTx/>
              <a:buNone/>
              <a:defRPr sz="36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0" indent="0" defTabSz="584200">
              <a:spcBef>
                <a:spcPts val="1100"/>
              </a:spcBef>
              <a:buClrTx/>
              <a:buSzTx/>
              <a:buFontTx/>
              <a:buNone/>
              <a:defRPr sz="36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6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6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6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6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6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18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>
            <a:spLocks noGrp="1"/>
          </p:cNvSpPr>
          <p:nvPr>
            <p:ph type="title"/>
          </p:nvPr>
        </p:nvSpPr>
        <p:spPr>
          <a:xfrm>
            <a:off x="800100" y="254000"/>
            <a:ext cx="11430000" cy="2438400"/>
          </a:xfrm>
          <a:prstGeom prst="rect">
            <a:avLst/>
          </a:prstGeom>
        </p:spPr>
        <p:txBody>
          <a:bodyPr lIns="50800" tIns="50800" rIns="50800" bIns="50800" anchor="ctr"/>
          <a:lstStyle>
            <a:lvl1pPr algn="l" defTabSz="5842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208" name="Shape 208"/>
          <p:cNvSpPr>
            <a:spLocks noGrp="1"/>
          </p:cNvSpPr>
          <p:nvPr>
            <p:ph type="body" idx="1"/>
          </p:nvPr>
        </p:nvSpPr>
        <p:spPr>
          <a:xfrm>
            <a:off x="800100" y="2768600"/>
            <a:ext cx="11430000" cy="5702300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406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850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295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739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184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 copy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211" name="Shape 21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889000" indent="-439737">
              <a:spcBef>
                <a:spcPts val="900"/>
              </a:spcBef>
              <a:defRPr sz="3800"/>
            </a:lvl2pPr>
            <a:lvl3pPr marL="1293812" indent="-403225">
              <a:spcBef>
                <a:spcPts val="800"/>
              </a:spcBef>
              <a:defRPr sz="3400"/>
            </a:lvl3pPr>
            <a:lvl4pPr marL="1681163" indent="-385763">
              <a:spcBef>
                <a:spcPts val="600"/>
              </a:spcBef>
              <a:defRPr sz="2800"/>
            </a:lvl4pPr>
            <a:lvl5pPr marL="2070100" indent="-387350">
              <a:spcBef>
                <a:spcPts val="6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212" name="Shape 21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19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>
            <a:spLocks noGrp="1"/>
          </p:cNvSpPr>
          <p:nvPr>
            <p:ph type="title"/>
          </p:nvPr>
        </p:nvSpPr>
        <p:spPr>
          <a:xfrm>
            <a:off x="800100" y="254000"/>
            <a:ext cx="11430000" cy="2438400"/>
          </a:xfrm>
          <a:prstGeom prst="rect">
            <a:avLst/>
          </a:prstGeom>
        </p:spPr>
        <p:txBody>
          <a:bodyPr lIns="50800" tIns="50800" rIns="50800" bIns="50800" anchor="ctr"/>
          <a:lstStyle>
            <a:lvl1pPr algn="l" defTabSz="5842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215" name="Shape 215"/>
          <p:cNvSpPr>
            <a:spLocks noGrp="1"/>
          </p:cNvSpPr>
          <p:nvPr>
            <p:ph type="body" idx="1"/>
          </p:nvPr>
        </p:nvSpPr>
        <p:spPr>
          <a:xfrm>
            <a:off x="800100" y="2768600"/>
            <a:ext cx="11430000" cy="5702300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406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850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295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7399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184400" indent="-406400" defTabSz="584200">
              <a:spcBef>
                <a:spcPts val="24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Subtitl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>
            <a:spLocks noGrp="1"/>
          </p:cNvSpPr>
          <p:nvPr>
            <p:ph type="title"/>
          </p:nvPr>
        </p:nvSpPr>
        <p:spPr>
          <a:xfrm>
            <a:off x="794737" y="1372728"/>
            <a:ext cx="11306953" cy="3504072"/>
          </a:xfrm>
          <a:prstGeom prst="rect">
            <a:avLst/>
          </a:prstGeom>
        </p:spPr>
        <p:txBody>
          <a:bodyPr lIns="72248" tIns="72248" rIns="72248" bIns="72248"/>
          <a:lstStyle>
            <a:lvl1pPr algn="l" defTabSz="4064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218" name="Shape 218"/>
          <p:cNvSpPr>
            <a:spLocks noGrp="1"/>
          </p:cNvSpPr>
          <p:nvPr>
            <p:ph type="body" idx="1"/>
          </p:nvPr>
        </p:nvSpPr>
        <p:spPr>
          <a:xfrm>
            <a:off x="794737" y="4858737"/>
            <a:ext cx="11306953" cy="3016392"/>
          </a:xfrm>
          <a:prstGeom prst="rect">
            <a:avLst/>
          </a:prstGeom>
        </p:spPr>
        <p:txBody>
          <a:bodyPr lIns="72248" tIns="72248" rIns="72248" bIns="72248"/>
          <a:lstStyle>
            <a:lvl1pPr marL="0" indent="0" defTabSz="406400">
              <a:spcBef>
                <a:spcPts val="800"/>
              </a:spcBef>
              <a:buClrTx/>
              <a:buSzTx/>
              <a:buFontTx/>
              <a:buNone/>
              <a:defRPr sz="38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0" indent="0" defTabSz="406400">
              <a:spcBef>
                <a:spcPts val="800"/>
              </a:spcBef>
              <a:buClrTx/>
              <a:buSzTx/>
              <a:buFontTx/>
              <a:buNone/>
              <a:defRPr sz="38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0" indent="0" defTabSz="406400">
              <a:spcBef>
                <a:spcPts val="800"/>
              </a:spcBef>
              <a:buClrTx/>
              <a:buSzTx/>
              <a:buFontTx/>
              <a:buNone/>
              <a:defRPr sz="38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0" indent="0" defTabSz="406400">
              <a:spcBef>
                <a:spcPts val="800"/>
              </a:spcBef>
              <a:buClrTx/>
              <a:buSzTx/>
              <a:buFontTx/>
              <a:buNone/>
              <a:defRPr sz="38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0" indent="0" defTabSz="406400">
              <a:spcBef>
                <a:spcPts val="800"/>
              </a:spcBef>
              <a:buClrTx/>
              <a:buSzTx/>
              <a:buFontTx/>
              <a:buNone/>
              <a:defRPr sz="38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8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8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8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8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8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 - Title and Content">
    <p:bg>
      <p:bgPr>
        <a:blipFill rotWithShape="1">
          <a:blip r:embed="rId2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/>
          <p:nvPr/>
        </p:nvSpPr>
        <p:spPr>
          <a:xfrm>
            <a:off x="-12700" y="-12700"/>
            <a:ext cx="13031893" cy="14859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2" y="66"/>
                </a:moveTo>
                <a:lnTo>
                  <a:pt x="9513" y="0"/>
                </a:lnTo>
                <a:cubicBezTo>
                  <a:pt x="10276" y="3326"/>
                  <a:pt x="14325" y="12084"/>
                  <a:pt x="16368" y="12084"/>
                </a:cubicBezTo>
                <a:cubicBezTo>
                  <a:pt x="18412" y="12084"/>
                  <a:pt x="20679" y="5005"/>
                  <a:pt x="21578" y="1811"/>
                </a:cubicBezTo>
                <a:lnTo>
                  <a:pt x="21600" y="7013"/>
                </a:lnTo>
                <a:cubicBezTo>
                  <a:pt x="21218" y="8462"/>
                  <a:pt x="18771" y="14521"/>
                  <a:pt x="16099" y="14455"/>
                </a:cubicBezTo>
                <a:cubicBezTo>
                  <a:pt x="13427" y="14389"/>
                  <a:pt x="8252" y="5433"/>
                  <a:pt x="5568" y="6618"/>
                </a:cubicBezTo>
                <a:cubicBezTo>
                  <a:pt x="2807" y="6882"/>
                  <a:pt x="1010" y="15871"/>
                  <a:pt x="0" y="21600"/>
                </a:cubicBezTo>
                <a:lnTo>
                  <a:pt x="22" y="66"/>
                </a:lnTo>
                <a:close/>
              </a:path>
            </a:pathLst>
          </a:custGeom>
          <a:gradFill>
            <a:gsLst>
              <a:gs pos="0">
                <a:srgbClr val="0086AE">
                  <a:alpha val="45000"/>
                </a:srgbClr>
              </a:gs>
              <a:gs pos="100000">
                <a:srgbClr val="00CED7">
                  <a:alpha val="55000"/>
                </a:srgbClr>
              </a:gs>
            </a:gsLst>
            <a:lin ang="5400000"/>
          </a:gradFill>
          <a:ln>
            <a:round/>
          </a:ln>
        </p:spPr>
        <p:txBody>
          <a:bodyPr lIns="0" tIns="0" rIns="0" bIns="0"/>
          <a:lstStyle/>
          <a:p>
            <a:pPr lvl="0" defTabSz="1295400">
              <a:defRPr sz="2400">
                <a:uFill>
                  <a:solidFill/>
                </a:uFill>
                <a:latin typeface="Constantia"/>
                <a:ea typeface="Constantia"/>
                <a:cs typeface="Constantia"/>
                <a:sym typeface="Constantia"/>
              </a:defRPr>
            </a:pPr>
            <a:endParaRPr/>
          </a:p>
        </p:txBody>
      </p:sp>
      <p:sp>
        <p:nvSpPr>
          <p:cNvPr id="236" name="Shape 236"/>
          <p:cNvSpPr/>
          <p:nvPr/>
        </p:nvSpPr>
        <p:spPr>
          <a:xfrm>
            <a:off x="6235700" y="-12700"/>
            <a:ext cx="6769100" cy="8635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552" extrusionOk="0">
                <a:moveTo>
                  <a:pt x="0" y="0"/>
                </a:moveTo>
                <a:cubicBezTo>
                  <a:pt x="1253" y="3703"/>
                  <a:pt x="8410" y="19349"/>
                  <a:pt x="12010" y="20475"/>
                </a:cubicBezTo>
                <a:cubicBezTo>
                  <a:pt x="15610" y="21600"/>
                  <a:pt x="20002" y="10128"/>
                  <a:pt x="21600" y="6752"/>
                </a:cubicBezTo>
                <a:lnTo>
                  <a:pt x="21600" y="218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00AEB5">
                  <a:alpha val="30000"/>
                </a:srgbClr>
              </a:gs>
              <a:gs pos="80000">
                <a:srgbClr val="009CCA">
                  <a:alpha val="45000"/>
                </a:srgbClr>
              </a:gs>
            </a:gsLst>
            <a:lin ang="5400000"/>
          </a:gradFill>
          <a:ln>
            <a:round/>
          </a:ln>
        </p:spPr>
        <p:txBody>
          <a:bodyPr lIns="0" tIns="0" rIns="0" bIns="0"/>
          <a:lstStyle/>
          <a:p>
            <a:pPr lvl="0" defTabSz="1295400">
              <a:defRPr sz="2400">
                <a:uFill>
                  <a:solidFill/>
                </a:uFill>
                <a:latin typeface="Constantia"/>
                <a:ea typeface="Constantia"/>
                <a:cs typeface="Constantia"/>
                <a:sym typeface="Constantia"/>
              </a:defRPr>
            </a:pPr>
            <a:endParaRPr/>
          </a:p>
        </p:txBody>
      </p:sp>
      <p:grpSp>
        <p:nvGrpSpPr>
          <p:cNvPr id="239" name="Group 239"/>
          <p:cNvGrpSpPr/>
          <p:nvPr/>
        </p:nvGrpSpPr>
        <p:grpSpPr>
          <a:xfrm>
            <a:off x="-38100" y="-25401"/>
            <a:ext cx="13082658" cy="1564851"/>
            <a:chOff x="0" y="0"/>
            <a:chExt cx="13082656" cy="1564849"/>
          </a:xfrm>
        </p:grpSpPr>
        <p:sp>
          <p:nvSpPr>
            <p:cNvPr id="237" name="Shape 237"/>
            <p:cNvSpPr/>
            <p:nvPr/>
          </p:nvSpPr>
          <p:spPr>
            <a:xfrm rot="21420000">
              <a:off x="14203" y="340412"/>
              <a:ext cx="13031894" cy="8840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680" extrusionOk="0">
                  <a:moveTo>
                    <a:pt x="0" y="19778"/>
                  </a:moveTo>
                  <a:cubicBezTo>
                    <a:pt x="1055" y="15110"/>
                    <a:pt x="3454" y="5630"/>
                    <a:pt x="6017" y="5774"/>
                  </a:cubicBezTo>
                  <a:cubicBezTo>
                    <a:pt x="8581" y="5917"/>
                    <a:pt x="12783" y="21600"/>
                    <a:pt x="15380" y="20638"/>
                  </a:cubicBezTo>
                  <a:cubicBezTo>
                    <a:pt x="17978" y="19675"/>
                    <a:pt x="20305" y="4300"/>
                    <a:pt x="21600" y="0"/>
                  </a:cubicBezTo>
                </a:path>
              </a:pathLst>
            </a:custGeom>
            <a:noFill/>
            <a:ln w="10795" cap="flat">
              <a:solidFill>
                <a:srgbClr val="00AFCA">
                  <a:alpha val="78000"/>
                </a:srgbClr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defTabSz="1295400">
                <a:defRPr sz="2400">
                  <a:uFill>
                    <a:solidFill/>
                  </a:uFill>
                  <a:latin typeface="Constantia"/>
                  <a:ea typeface="Constantia"/>
                  <a:cs typeface="Constantia"/>
                  <a:sym typeface="Constantia"/>
                </a:defRPr>
              </a:pPr>
              <a:endParaRPr/>
            </a:p>
          </p:txBody>
        </p:sp>
        <p:sp>
          <p:nvSpPr>
            <p:cNvPr id="238" name="Shape 238"/>
            <p:cNvSpPr/>
            <p:nvPr/>
          </p:nvSpPr>
          <p:spPr>
            <a:xfrm rot="21420000">
              <a:off x="22656" y="447419"/>
              <a:ext cx="13050045" cy="7222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682" extrusionOk="0">
                  <a:moveTo>
                    <a:pt x="0" y="18514"/>
                  </a:moveTo>
                  <a:cubicBezTo>
                    <a:pt x="1023" y="16364"/>
                    <a:pt x="3563" y="5413"/>
                    <a:pt x="6136" y="5767"/>
                  </a:cubicBezTo>
                  <a:cubicBezTo>
                    <a:pt x="8710" y="6121"/>
                    <a:pt x="12864" y="21600"/>
                    <a:pt x="15441" y="20639"/>
                  </a:cubicBezTo>
                  <a:cubicBezTo>
                    <a:pt x="18019" y="19678"/>
                    <a:pt x="20319" y="4300"/>
                    <a:pt x="21600" y="0"/>
                  </a:cubicBezTo>
                </a:path>
              </a:pathLst>
            </a:custGeom>
            <a:noFill/>
            <a:ln w="9525" cap="flat">
              <a:solidFill>
                <a:srgbClr val="00C1C6">
                  <a:alpha val="78000"/>
                </a:srgbClr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defTabSz="1295400">
                <a:defRPr sz="2400">
                  <a:uFill>
                    <a:solidFill/>
                  </a:uFill>
                  <a:latin typeface="Constantia"/>
                  <a:ea typeface="Constantia"/>
                  <a:cs typeface="Constantia"/>
                  <a:sym typeface="Constantia"/>
                </a:defRPr>
              </a:pPr>
              <a:endParaRPr/>
            </a:p>
          </p:txBody>
        </p:sp>
      </p:grpSp>
      <p:sp>
        <p:nvSpPr>
          <p:cNvPr id="240" name="Shape 240"/>
          <p:cNvSpPr>
            <a:spLocks noGrp="1"/>
          </p:cNvSpPr>
          <p:nvPr>
            <p:ph type="title"/>
          </p:nvPr>
        </p:nvSpPr>
        <p:spPr>
          <a:xfrm>
            <a:off x="647700" y="1001369"/>
            <a:ext cx="11709400" cy="1625601"/>
          </a:xfrm>
          <a:prstGeom prst="rect">
            <a:avLst/>
          </a:prstGeom>
          <a:ln>
            <a:round/>
          </a:ln>
        </p:spPr>
        <p:txBody>
          <a:bodyPr lIns="0" tIns="0" rIns="0" bIns="0"/>
          <a:lstStyle>
            <a:lvl1pPr algn="l">
              <a:defRPr sz="7000">
                <a:solidFill>
                  <a:srgbClr val="00748E"/>
                </a:solidFill>
                <a:uFill>
                  <a:solidFill>
                    <a:srgbClr val="00748E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7000">
                <a:solidFill>
                  <a:srgbClr val="00748E"/>
                </a:solidFill>
                <a:uFill>
                  <a:solidFill>
                    <a:srgbClr val="00748E"/>
                  </a:solidFill>
                </a:uFill>
              </a:rPr>
              <a:t>Title Text</a:t>
            </a:r>
          </a:p>
        </p:txBody>
      </p:sp>
      <p:sp>
        <p:nvSpPr>
          <p:cNvPr id="241" name="Shape 241"/>
          <p:cNvSpPr>
            <a:spLocks noGrp="1"/>
          </p:cNvSpPr>
          <p:nvPr>
            <p:ph type="body" idx="1"/>
          </p:nvPr>
        </p:nvSpPr>
        <p:spPr>
          <a:xfrm>
            <a:off x="647700" y="2752682"/>
            <a:ext cx="11709400" cy="6242306"/>
          </a:xfrm>
          <a:prstGeom prst="rect">
            <a:avLst/>
          </a:prstGeom>
          <a:ln>
            <a:round/>
          </a:ln>
        </p:spPr>
        <p:txBody>
          <a:bodyPr/>
          <a:lstStyle>
            <a:lvl1pPr marL="274320" indent="-274320">
              <a:spcBef>
                <a:spcPts val="800"/>
              </a:spcBef>
              <a:buClr>
                <a:srgbClr val="00D7E1"/>
              </a:buClr>
              <a:buSzPct val="95000"/>
              <a:buFont typeface="Wingdings 2"/>
              <a:buChar char=""/>
              <a:defRPr sz="36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onstantia"/>
                <a:ea typeface="Constantia"/>
                <a:cs typeface="Constantia"/>
                <a:sym typeface="Constantia"/>
              </a:defRPr>
            </a:lvl1pPr>
            <a:lvl2pPr marL="640080" indent="-246888">
              <a:spcBef>
                <a:spcPts val="800"/>
              </a:spcBef>
              <a:buClr>
                <a:srgbClr val="0485D1"/>
              </a:buClr>
              <a:buSzPct val="85000"/>
              <a:buFont typeface="Wingdings 2"/>
              <a:buChar char=""/>
              <a:defRPr sz="34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onstantia"/>
                <a:ea typeface="Constantia"/>
                <a:cs typeface="Constantia"/>
                <a:sym typeface="Constantia"/>
              </a:defRPr>
            </a:lvl2pPr>
            <a:lvl3pPr marL="914400" indent="-246887">
              <a:spcBef>
                <a:spcPts val="700"/>
              </a:spcBef>
              <a:buClr>
                <a:srgbClr val="00ADE1"/>
              </a:buClr>
              <a:buFont typeface="Wingdings 2"/>
              <a:buChar char=""/>
              <a:defRPr sz="28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onstantia"/>
                <a:ea typeface="Constantia"/>
                <a:cs typeface="Constantia"/>
                <a:sym typeface="Constantia"/>
              </a:defRPr>
            </a:lvl3pPr>
            <a:lvl4pPr marL="1188719" indent="-210311">
              <a:spcBef>
                <a:spcPts val="600"/>
              </a:spcBef>
              <a:buClr>
                <a:srgbClr val="00D7E1"/>
              </a:buClr>
              <a:buSzPct val="65000"/>
              <a:buFont typeface="Wingdings 2"/>
              <a:buChar char=""/>
              <a:defRPr sz="28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onstantia"/>
                <a:ea typeface="Constantia"/>
                <a:cs typeface="Constantia"/>
                <a:sym typeface="Constantia"/>
              </a:defRPr>
            </a:lvl4pPr>
            <a:lvl5pPr marL="1463039" indent="-210311">
              <a:spcBef>
                <a:spcPts val="600"/>
              </a:spcBef>
              <a:buClr>
                <a:srgbClr val="00D5AB"/>
              </a:buClr>
              <a:buSzPct val="65000"/>
              <a:buFont typeface="Wingdings 2"/>
              <a:buChar char=""/>
              <a:defRPr sz="28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onstantia"/>
                <a:ea typeface="Constantia"/>
                <a:cs typeface="Constantia"/>
                <a:sym typeface="Constantia"/>
              </a:defRPr>
            </a:lvl5pPr>
          </a:lstStyle>
          <a:p>
            <a:pPr lvl="0">
              <a:defRPr sz="1800">
                <a:uFillTx/>
              </a:defRPr>
            </a:pPr>
            <a:r>
              <a:rPr sz="3600">
                <a:uFill>
                  <a:solidFill/>
                </a:uFill>
              </a:rPr>
              <a:t>Body Level One</a:t>
            </a:r>
          </a:p>
          <a:p>
            <a:pPr lvl="1">
              <a:defRPr sz="1800">
                <a:uFillTx/>
              </a:defRPr>
            </a:pPr>
            <a:r>
              <a:rPr sz="3400">
                <a:uFill>
                  <a:solidFill/>
                </a:uFill>
              </a:rPr>
              <a:t>Body Level Two</a:t>
            </a:r>
          </a:p>
          <a:p>
            <a:pPr lvl="2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Body Level Three</a:t>
            </a:r>
          </a:p>
          <a:p>
            <a:pPr lvl="3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Body Level Four</a:t>
            </a:r>
          </a:p>
          <a:p>
            <a:pPr lvl="4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Body Level Five</a:t>
            </a:r>
          </a:p>
        </p:txBody>
      </p:sp>
      <p:sp>
        <p:nvSpPr>
          <p:cNvPr id="242" name="Shape 242"/>
          <p:cNvSpPr>
            <a:spLocks noGrp="1"/>
          </p:cNvSpPr>
          <p:nvPr>
            <p:ph type="sldNum" sz="quarter" idx="2"/>
          </p:nvPr>
        </p:nvSpPr>
        <p:spPr>
          <a:xfrm>
            <a:off x="12168823" y="9319259"/>
            <a:ext cx="185738" cy="241301"/>
          </a:xfrm>
          <a:prstGeom prst="rect">
            <a:avLst/>
          </a:prstGeom>
          <a:ln w="12700"/>
        </p:spPr>
        <p:txBody>
          <a:bodyPr lIns="0" tIns="0" rIns="0" bIns="0" anchor="b"/>
          <a:lstStyle>
            <a:lvl1pPr>
              <a:defRPr sz="1600">
                <a:solidFill>
                  <a:srgbClr val="007088"/>
                </a:solidFill>
                <a:uFill>
                  <a:solidFill>
                    <a:srgbClr val="007088"/>
                  </a:solidFill>
                </a:uFill>
                <a:latin typeface="Constantia"/>
                <a:ea typeface="Constantia"/>
                <a:cs typeface="Constantia"/>
                <a:sym typeface="Constantia"/>
              </a:defRPr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25" name="Shape 2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889000" indent="-439737">
              <a:spcBef>
                <a:spcPts val="900"/>
              </a:spcBef>
              <a:defRPr sz="3800"/>
            </a:lvl2pPr>
            <a:lvl3pPr marL="1293812" indent="-403225">
              <a:spcBef>
                <a:spcPts val="800"/>
              </a:spcBef>
              <a:defRPr sz="3400"/>
            </a:lvl3pPr>
            <a:lvl4pPr marL="1681163" indent="-385763">
              <a:spcBef>
                <a:spcPts val="600"/>
              </a:spcBef>
              <a:defRPr sz="2800"/>
            </a:lvl4pPr>
            <a:lvl5pPr marL="2070100" indent="-387350">
              <a:spcBef>
                <a:spcPts val="6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26" name="Shape 2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 - Titre et contenu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/>
          <p:nvPr/>
        </p:nvSpPr>
        <p:spPr>
          <a:xfrm>
            <a:off x="647700" y="9138214"/>
            <a:ext cx="3048000" cy="317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 defTabSz="1295400">
              <a:buClr>
                <a:srgbClr val="9A9A9A"/>
              </a:buClr>
              <a:defRPr sz="16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16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March, 2013</a:t>
            </a:r>
          </a:p>
        </p:txBody>
      </p:sp>
      <p:sp>
        <p:nvSpPr>
          <p:cNvPr id="245" name="Shape 245"/>
          <p:cNvSpPr>
            <a:spLocks noGrp="1"/>
          </p:cNvSpPr>
          <p:nvPr>
            <p:ph type="title"/>
          </p:nvPr>
        </p:nvSpPr>
        <p:spPr>
          <a:xfrm>
            <a:off x="647700" y="390596"/>
            <a:ext cx="11709400" cy="1625601"/>
          </a:xfrm>
          <a:prstGeom prst="rect">
            <a:avLst/>
          </a:prstGeom>
          <a:ln>
            <a:round/>
          </a:ln>
        </p:spPr>
        <p:txBody>
          <a:bodyPr anchor="ctr"/>
          <a:lstStyle>
            <a:lvl1pPr>
              <a:defRPr sz="62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uFillTx/>
              </a:defRPr>
            </a:pPr>
            <a:r>
              <a:rPr sz="6200">
                <a:uFill>
                  <a:solidFill/>
                </a:uFill>
              </a:rPr>
              <a:t>Title Text</a:t>
            </a:r>
          </a:p>
        </p:txBody>
      </p:sp>
      <p:sp>
        <p:nvSpPr>
          <p:cNvPr id="246" name="Shape 246"/>
          <p:cNvSpPr>
            <a:spLocks noGrp="1"/>
          </p:cNvSpPr>
          <p:nvPr>
            <p:ph type="body" idx="1"/>
          </p:nvPr>
        </p:nvSpPr>
        <p:spPr>
          <a:xfrm>
            <a:off x="647700" y="2273300"/>
            <a:ext cx="11709400" cy="6436926"/>
          </a:xfrm>
          <a:prstGeom prst="rect">
            <a:avLst/>
          </a:prstGeom>
          <a:ln>
            <a:round/>
          </a:ln>
        </p:spPr>
        <p:txBody>
          <a:bodyPr/>
          <a:lstStyle>
            <a:lvl1pPr marL="342900" indent="-342900">
              <a:buClr>
                <a:srgbClr val="000000"/>
              </a:buClr>
              <a:buSzPct val="100000"/>
              <a:buFont typeface="Arial"/>
              <a:defRPr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lvl1pPr>
            <a:lvl2pPr marL="742950" indent="-285750">
              <a:spcBef>
                <a:spcPts val="900"/>
              </a:spcBef>
              <a:buClr>
                <a:srgbClr val="000000"/>
              </a:buClr>
              <a:buSzPct val="100000"/>
              <a:buFont typeface="Arial"/>
              <a:buChar char="–"/>
              <a:defRPr sz="38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lvl2pPr>
            <a:lvl3pPr marL="1143000" indent="-228600">
              <a:spcBef>
                <a:spcPts val="800"/>
              </a:spcBef>
              <a:buClr>
                <a:srgbClr val="000000"/>
              </a:buClr>
              <a:buSzPct val="100000"/>
              <a:buFont typeface="Arial"/>
              <a:defRPr sz="34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lvl3pPr>
            <a:lvl4pPr marL="1600200" indent="-228600">
              <a:spcBef>
                <a:spcPts val="600"/>
              </a:spcBef>
              <a:buClr>
                <a:srgbClr val="000000"/>
              </a:buClr>
              <a:buSzPct val="100000"/>
              <a:buFont typeface="Arial"/>
              <a:buChar char="–"/>
              <a:defRPr sz="28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lvl4pPr>
            <a:lvl5pPr marL="2057400" indent="-228600">
              <a:spcBef>
                <a:spcPts val="600"/>
              </a:spcBef>
              <a:buClr>
                <a:srgbClr val="000000"/>
              </a:buClr>
              <a:buSzPct val="100000"/>
              <a:buFont typeface="Arial"/>
              <a:buChar char="»"/>
              <a:defRPr sz="28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pPr lvl="0">
              <a:defRPr sz="1800">
                <a:uFillTx/>
              </a:defRPr>
            </a:pPr>
            <a:r>
              <a:rPr sz="4400">
                <a:uFill>
                  <a:solidFill/>
                </a:uFill>
              </a:rPr>
              <a:t>Body Level One</a:t>
            </a:r>
          </a:p>
          <a:p>
            <a:pPr lvl="1">
              <a:defRPr sz="1800">
                <a:uFillTx/>
              </a:defRPr>
            </a:pPr>
            <a:r>
              <a:rPr sz="3800">
                <a:uFill>
                  <a:solidFill/>
                </a:uFill>
              </a:rPr>
              <a:t>Body Level Two</a:t>
            </a:r>
          </a:p>
          <a:p>
            <a:pPr lvl="2">
              <a:defRPr sz="1800">
                <a:uFillTx/>
              </a:defRPr>
            </a:pPr>
            <a:r>
              <a:rPr sz="3400">
                <a:uFill>
                  <a:solidFill/>
                </a:uFill>
              </a:rPr>
              <a:t>Body Level Three</a:t>
            </a:r>
          </a:p>
          <a:p>
            <a:pPr lvl="3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Body Level Four</a:t>
            </a:r>
          </a:p>
          <a:p>
            <a:pPr lvl="4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Body Level Five</a:t>
            </a:r>
          </a:p>
        </p:txBody>
      </p:sp>
      <p:sp>
        <p:nvSpPr>
          <p:cNvPr id="247" name="Shape 247"/>
          <p:cNvSpPr>
            <a:spLocks noGrp="1"/>
          </p:cNvSpPr>
          <p:nvPr>
            <p:ph type="sldNum" sz="quarter" idx="2"/>
          </p:nvPr>
        </p:nvSpPr>
        <p:spPr>
          <a:xfrm>
            <a:off x="12059682" y="9236286"/>
            <a:ext cx="294879" cy="317501"/>
          </a:xfrm>
          <a:prstGeom prst="rect">
            <a:avLst/>
          </a:prstGeom>
          <a:ln w="12700"/>
        </p:spPr>
        <p:txBody>
          <a:bodyPr anchor="ctr"/>
          <a:lstStyle>
            <a:lvl1pPr>
              <a:defRPr sz="16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re et puce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hape 249"/>
          <p:cNvSpPr>
            <a:spLocks noGrp="1"/>
          </p:cNvSpPr>
          <p:nvPr>
            <p:ph type="title"/>
          </p:nvPr>
        </p:nvSpPr>
        <p:spPr>
          <a:xfrm>
            <a:off x="355600" y="254000"/>
            <a:ext cx="12293600" cy="2438400"/>
          </a:xfrm>
          <a:prstGeom prst="rect">
            <a:avLst/>
          </a:prstGeom>
        </p:spPr>
        <p:txBody>
          <a:bodyPr lIns="50800" tIns="50800" rIns="50800" bIns="50800" anchor="ctr"/>
          <a:lstStyle>
            <a:lvl1pPr defTabSz="584200">
              <a:defRPr sz="7200" cap="all">
                <a:solidFill>
                  <a:srgbClr val="535353"/>
                </a:solidFill>
                <a:uFillTx/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7200" cap="all">
                <a:solidFill>
                  <a:srgbClr val="535353"/>
                </a:solidFill>
              </a:rPr>
              <a:t>Title Text</a:t>
            </a:r>
          </a:p>
        </p:txBody>
      </p:sp>
      <p:sp>
        <p:nvSpPr>
          <p:cNvPr id="250" name="Shape 250"/>
          <p:cNvSpPr>
            <a:spLocks noGrp="1"/>
          </p:cNvSpPr>
          <p:nvPr>
            <p:ph type="body" idx="1"/>
          </p:nvPr>
        </p:nvSpPr>
        <p:spPr>
          <a:xfrm>
            <a:off x="355600" y="3187700"/>
            <a:ext cx="12293600" cy="5842000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304800" indent="-304800" defTabSz="584200">
              <a:spcBef>
                <a:spcPts val="3800"/>
              </a:spcBef>
              <a:buClr>
                <a:srgbClr val="535353"/>
              </a:buClr>
              <a:buSzPct val="82000"/>
              <a:buFontTx/>
              <a:defRPr sz="3800">
                <a:solidFill>
                  <a:srgbClr val="535353"/>
                </a:solidFill>
                <a:uFillTx/>
                <a:latin typeface="Gill Sans Light"/>
                <a:ea typeface="Gill Sans Light"/>
                <a:cs typeface="Gill Sans Light"/>
                <a:sym typeface="Gill Sans Light"/>
              </a:defRPr>
            </a:lvl1pPr>
            <a:lvl2pPr marL="685800" indent="-304800" defTabSz="584200">
              <a:spcBef>
                <a:spcPts val="3800"/>
              </a:spcBef>
              <a:buClr>
                <a:srgbClr val="535353"/>
              </a:buClr>
              <a:buSzPct val="82000"/>
              <a:buFontTx/>
              <a:defRPr sz="3800">
                <a:solidFill>
                  <a:srgbClr val="535353"/>
                </a:solidFill>
                <a:uFillTx/>
                <a:latin typeface="Gill Sans Light"/>
                <a:ea typeface="Gill Sans Light"/>
                <a:cs typeface="Gill Sans Light"/>
                <a:sym typeface="Gill Sans Light"/>
              </a:defRPr>
            </a:lvl2pPr>
            <a:lvl3pPr marL="1066800" indent="-304800" defTabSz="584200">
              <a:spcBef>
                <a:spcPts val="3800"/>
              </a:spcBef>
              <a:buClr>
                <a:srgbClr val="535353"/>
              </a:buClr>
              <a:buSzPct val="82000"/>
              <a:buFontTx/>
              <a:defRPr sz="3800">
                <a:solidFill>
                  <a:srgbClr val="535353"/>
                </a:solidFill>
                <a:uFillTx/>
                <a:latin typeface="Gill Sans Light"/>
                <a:ea typeface="Gill Sans Light"/>
                <a:cs typeface="Gill Sans Light"/>
                <a:sym typeface="Gill Sans Light"/>
              </a:defRPr>
            </a:lvl3pPr>
            <a:lvl4pPr marL="1447800" indent="-304800" defTabSz="584200">
              <a:spcBef>
                <a:spcPts val="3800"/>
              </a:spcBef>
              <a:buClr>
                <a:srgbClr val="535353"/>
              </a:buClr>
              <a:buSzPct val="82000"/>
              <a:buFontTx/>
              <a:defRPr sz="3800">
                <a:solidFill>
                  <a:srgbClr val="535353"/>
                </a:solidFill>
                <a:uFillTx/>
                <a:latin typeface="Gill Sans Light"/>
                <a:ea typeface="Gill Sans Light"/>
                <a:cs typeface="Gill Sans Light"/>
                <a:sym typeface="Gill Sans Light"/>
              </a:defRPr>
            </a:lvl4pPr>
            <a:lvl5pPr marL="1828800" indent="-304800" defTabSz="584200">
              <a:spcBef>
                <a:spcPts val="3800"/>
              </a:spcBef>
              <a:buClr>
                <a:srgbClr val="535353"/>
              </a:buClr>
              <a:buSzPct val="82000"/>
              <a:buFontTx/>
              <a:defRPr sz="3800">
                <a:solidFill>
                  <a:srgbClr val="535353"/>
                </a:solidFill>
                <a:uFillTx/>
                <a:latin typeface="Gill Sans Light"/>
                <a:ea typeface="Gill Sans Light"/>
                <a:cs typeface="Gill Sans Light"/>
                <a:sym typeface="Gill Sans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>
            <a:spLocks noGrp="1"/>
          </p:cNvSpPr>
          <p:nvPr>
            <p:ph type="title"/>
          </p:nvPr>
        </p:nvSpPr>
        <p:spPr>
          <a:xfrm>
            <a:off x="794737" y="252870"/>
            <a:ext cx="11433388" cy="2438402"/>
          </a:xfrm>
          <a:prstGeom prst="rect">
            <a:avLst/>
          </a:prstGeom>
        </p:spPr>
        <p:txBody>
          <a:bodyPr lIns="72248" tIns="72248" rIns="72248" bIns="72248" anchor="ctr"/>
          <a:lstStyle>
            <a:lvl1pPr algn="l" defTabSz="4064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256" name="Shape 256"/>
          <p:cNvSpPr>
            <a:spLocks noGrp="1"/>
          </p:cNvSpPr>
          <p:nvPr>
            <p:ph type="body" idx="1"/>
          </p:nvPr>
        </p:nvSpPr>
        <p:spPr>
          <a:xfrm>
            <a:off x="794737" y="2763519"/>
            <a:ext cx="11433388" cy="5707664"/>
          </a:xfrm>
          <a:prstGeom prst="rect">
            <a:avLst/>
          </a:prstGeom>
        </p:spPr>
        <p:txBody>
          <a:bodyPr lIns="72248" tIns="72248" rIns="72248" bIns="72248" anchor="ctr"/>
          <a:lstStyle>
            <a:lvl1pPr marL="575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10202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464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9092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353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>
            <a:spLocks noGrp="1"/>
          </p:cNvSpPr>
          <p:nvPr>
            <p:ph type="title"/>
          </p:nvPr>
        </p:nvSpPr>
        <p:spPr>
          <a:xfrm>
            <a:off x="794737" y="252870"/>
            <a:ext cx="11433388" cy="2438402"/>
          </a:xfrm>
          <a:prstGeom prst="rect">
            <a:avLst/>
          </a:prstGeom>
        </p:spPr>
        <p:txBody>
          <a:bodyPr lIns="72248" tIns="72248" rIns="72248" bIns="72248" anchor="ctr"/>
          <a:lstStyle>
            <a:lvl1pPr algn="l" defTabSz="4064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259" name="Shape 259"/>
          <p:cNvSpPr>
            <a:spLocks noGrp="1"/>
          </p:cNvSpPr>
          <p:nvPr>
            <p:ph type="body" idx="1"/>
          </p:nvPr>
        </p:nvSpPr>
        <p:spPr>
          <a:xfrm>
            <a:off x="794737" y="2763519"/>
            <a:ext cx="11433388" cy="5707664"/>
          </a:xfrm>
          <a:prstGeom prst="rect">
            <a:avLst/>
          </a:prstGeom>
        </p:spPr>
        <p:txBody>
          <a:bodyPr lIns="72248" tIns="72248" rIns="72248" bIns="72248" anchor="ctr"/>
          <a:lstStyle>
            <a:lvl1pPr marL="575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10202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464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9092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353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>
            <a:spLocks noGrp="1"/>
          </p:cNvSpPr>
          <p:nvPr>
            <p:ph type="title"/>
          </p:nvPr>
        </p:nvSpPr>
        <p:spPr>
          <a:xfrm>
            <a:off x="794737" y="252870"/>
            <a:ext cx="11433388" cy="2438402"/>
          </a:xfrm>
          <a:prstGeom prst="rect">
            <a:avLst/>
          </a:prstGeom>
        </p:spPr>
        <p:txBody>
          <a:bodyPr lIns="72248" tIns="72248" rIns="72248" bIns="72248" anchor="ctr"/>
          <a:lstStyle>
            <a:lvl1pPr algn="l" defTabSz="4064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262" name="Shape 262"/>
          <p:cNvSpPr>
            <a:spLocks noGrp="1"/>
          </p:cNvSpPr>
          <p:nvPr>
            <p:ph type="body" idx="1"/>
          </p:nvPr>
        </p:nvSpPr>
        <p:spPr>
          <a:xfrm>
            <a:off x="794737" y="2763519"/>
            <a:ext cx="11433388" cy="5707664"/>
          </a:xfrm>
          <a:prstGeom prst="rect">
            <a:avLst/>
          </a:prstGeom>
        </p:spPr>
        <p:txBody>
          <a:bodyPr lIns="72248" tIns="72248" rIns="72248" bIns="72248" anchor="ctr"/>
          <a:lstStyle>
            <a:lvl1pPr marL="575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10202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464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9092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353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>
            <a:spLocks noGrp="1"/>
          </p:cNvSpPr>
          <p:nvPr>
            <p:ph type="title"/>
          </p:nvPr>
        </p:nvSpPr>
        <p:spPr>
          <a:xfrm>
            <a:off x="794737" y="252870"/>
            <a:ext cx="11433388" cy="2438402"/>
          </a:xfrm>
          <a:prstGeom prst="rect">
            <a:avLst/>
          </a:prstGeom>
        </p:spPr>
        <p:txBody>
          <a:bodyPr lIns="72248" tIns="72248" rIns="72248" bIns="72248" anchor="ctr"/>
          <a:lstStyle>
            <a:lvl1pPr algn="l" defTabSz="4064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265" name="Shape 265"/>
          <p:cNvSpPr>
            <a:spLocks noGrp="1"/>
          </p:cNvSpPr>
          <p:nvPr>
            <p:ph type="body" idx="1"/>
          </p:nvPr>
        </p:nvSpPr>
        <p:spPr>
          <a:xfrm>
            <a:off x="794737" y="2763519"/>
            <a:ext cx="11433388" cy="5707664"/>
          </a:xfrm>
          <a:prstGeom prst="rect">
            <a:avLst/>
          </a:prstGeom>
        </p:spPr>
        <p:txBody>
          <a:bodyPr lIns="72248" tIns="72248" rIns="72248" bIns="72248" anchor="ctr"/>
          <a:lstStyle>
            <a:lvl1pPr marL="575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10202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464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9092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353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>
            <a:spLocks noGrp="1"/>
          </p:cNvSpPr>
          <p:nvPr>
            <p:ph type="title"/>
          </p:nvPr>
        </p:nvSpPr>
        <p:spPr>
          <a:xfrm>
            <a:off x="794737" y="252870"/>
            <a:ext cx="11433388" cy="2438402"/>
          </a:xfrm>
          <a:prstGeom prst="rect">
            <a:avLst/>
          </a:prstGeom>
        </p:spPr>
        <p:txBody>
          <a:bodyPr lIns="72248" tIns="72248" rIns="72248" bIns="72248" anchor="ctr"/>
          <a:lstStyle>
            <a:lvl1pPr algn="l" defTabSz="4064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268" name="Shape 268"/>
          <p:cNvSpPr>
            <a:spLocks noGrp="1"/>
          </p:cNvSpPr>
          <p:nvPr>
            <p:ph type="body" idx="1"/>
          </p:nvPr>
        </p:nvSpPr>
        <p:spPr>
          <a:xfrm>
            <a:off x="794737" y="2763519"/>
            <a:ext cx="11433388" cy="5707664"/>
          </a:xfrm>
          <a:prstGeom prst="rect">
            <a:avLst/>
          </a:prstGeom>
        </p:spPr>
        <p:txBody>
          <a:bodyPr lIns="72248" tIns="72248" rIns="72248" bIns="72248" anchor="ctr"/>
          <a:lstStyle>
            <a:lvl1pPr marL="575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10202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464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9092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353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hape 270"/>
          <p:cNvSpPr>
            <a:spLocks noGrp="1"/>
          </p:cNvSpPr>
          <p:nvPr>
            <p:ph type="title"/>
          </p:nvPr>
        </p:nvSpPr>
        <p:spPr>
          <a:xfrm>
            <a:off x="794737" y="252870"/>
            <a:ext cx="11433388" cy="2438402"/>
          </a:xfrm>
          <a:prstGeom prst="rect">
            <a:avLst/>
          </a:prstGeom>
        </p:spPr>
        <p:txBody>
          <a:bodyPr lIns="72248" tIns="72248" rIns="72248" bIns="72248" anchor="ctr"/>
          <a:lstStyle>
            <a:lvl1pPr algn="l" defTabSz="4064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271" name="Shape 271"/>
          <p:cNvSpPr>
            <a:spLocks noGrp="1"/>
          </p:cNvSpPr>
          <p:nvPr>
            <p:ph type="body" idx="1"/>
          </p:nvPr>
        </p:nvSpPr>
        <p:spPr>
          <a:xfrm>
            <a:off x="794737" y="2763519"/>
            <a:ext cx="11433388" cy="5707664"/>
          </a:xfrm>
          <a:prstGeom prst="rect">
            <a:avLst/>
          </a:prstGeom>
        </p:spPr>
        <p:txBody>
          <a:bodyPr lIns="72248" tIns="72248" rIns="72248" bIns="72248" anchor="ctr"/>
          <a:lstStyle>
            <a:lvl1pPr marL="575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10202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464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9092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353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hape 273"/>
          <p:cNvSpPr>
            <a:spLocks noGrp="1"/>
          </p:cNvSpPr>
          <p:nvPr>
            <p:ph type="title"/>
          </p:nvPr>
        </p:nvSpPr>
        <p:spPr>
          <a:xfrm>
            <a:off x="794737" y="252870"/>
            <a:ext cx="11433388" cy="2438402"/>
          </a:xfrm>
          <a:prstGeom prst="rect">
            <a:avLst/>
          </a:prstGeom>
        </p:spPr>
        <p:txBody>
          <a:bodyPr lIns="72248" tIns="72248" rIns="72248" bIns="72248" anchor="ctr"/>
          <a:lstStyle>
            <a:lvl1pPr algn="l" defTabSz="4064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274" name="Shape 274"/>
          <p:cNvSpPr>
            <a:spLocks noGrp="1"/>
          </p:cNvSpPr>
          <p:nvPr>
            <p:ph type="body" idx="1"/>
          </p:nvPr>
        </p:nvSpPr>
        <p:spPr>
          <a:xfrm>
            <a:off x="794737" y="2763519"/>
            <a:ext cx="11433388" cy="5707664"/>
          </a:xfrm>
          <a:prstGeom prst="rect">
            <a:avLst/>
          </a:prstGeom>
        </p:spPr>
        <p:txBody>
          <a:bodyPr lIns="72248" tIns="72248" rIns="72248" bIns="72248" anchor="ctr"/>
          <a:lstStyle>
            <a:lvl1pPr marL="575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10202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464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9092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353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Shape 276"/>
          <p:cNvSpPr>
            <a:spLocks noGrp="1"/>
          </p:cNvSpPr>
          <p:nvPr>
            <p:ph type="title"/>
          </p:nvPr>
        </p:nvSpPr>
        <p:spPr>
          <a:xfrm>
            <a:off x="794737" y="252870"/>
            <a:ext cx="11433388" cy="2438402"/>
          </a:xfrm>
          <a:prstGeom prst="rect">
            <a:avLst/>
          </a:prstGeom>
        </p:spPr>
        <p:txBody>
          <a:bodyPr lIns="72248" tIns="72248" rIns="72248" bIns="72248" anchor="ctr"/>
          <a:lstStyle>
            <a:lvl1pPr algn="l" defTabSz="4064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277" name="Shape 277"/>
          <p:cNvSpPr>
            <a:spLocks noGrp="1"/>
          </p:cNvSpPr>
          <p:nvPr>
            <p:ph type="body" idx="1"/>
          </p:nvPr>
        </p:nvSpPr>
        <p:spPr>
          <a:xfrm>
            <a:off x="794737" y="2763519"/>
            <a:ext cx="11433388" cy="5707664"/>
          </a:xfrm>
          <a:prstGeom prst="rect">
            <a:avLst/>
          </a:prstGeom>
        </p:spPr>
        <p:txBody>
          <a:bodyPr lIns="72248" tIns="72248" rIns="72248" bIns="72248" anchor="ctr"/>
          <a:lstStyle>
            <a:lvl1pPr marL="575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10202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1464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19092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2353733" indent="-575733" defTabSz="406400">
              <a:spcBef>
                <a:spcPts val="1700"/>
              </a:spcBef>
              <a:buClrTx/>
              <a:buSzPct val="30000"/>
              <a:buFontTx/>
              <a:buBlip>
                <a:blip r:embed="rId3"/>
              </a:buBlip>
              <a:def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4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>
            <a:spLocks noGrp="1"/>
          </p:cNvSpPr>
          <p:nvPr>
            <p:ph type="title"/>
          </p:nvPr>
        </p:nvSpPr>
        <p:spPr>
          <a:xfrm>
            <a:off x="647700" y="0"/>
            <a:ext cx="11709400" cy="2016197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29" name="Shape 29"/>
          <p:cNvSpPr>
            <a:spLocks noGrp="1"/>
          </p:cNvSpPr>
          <p:nvPr>
            <p:ph type="body" idx="1"/>
          </p:nvPr>
        </p:nvSpPr>
        <p:spPr>
          <a:xfrm>
            <a:off x="647700" y="2016196"/>
            <a:ext cx="5746046" cy="1076960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800"/>
              </a:spcBef>
              <a:buSzTx/>
              <a:buFontTx/>
              <a:buNone/>
              <a:defRPr sz="3400" b="1"/>
            </a:lvl1pPr>
            <a:lvl2pPr marL="647700" indent="0">
              <a:spcBef>
                <a:spcPts val="600"/>
              </a:spcBef>
              <a:buSzTx/>
              <a:buFontTx/>
              <a:buNone/>
              <a:defRPr sz="2800" b="1"/>
            </a:lvl2pPr>
            <a:lvl3pPr marL="1295400" indent="0">
              <a:spcBef>
                <a:spcPts val="600"/>
              </a:spcBef>
              <a:buSzTx/>
              <a:buFontTx/>
              <a:buNone/>
              <a:defRPr sz="2400" b="1"/>
            </a:lvl3pPr>
            <a:lvl4pPr marL="1955800" indent="0">
              <a:spcBef>
                <a:spcPts val="500"/>
              </a:spcBef>
              <a:buSzTx/>
              <a:buFontTx/>
              <a:buNone/>
              <a:defRPr sz="2200" b="1"/>
            </a:lvl4pPr>
            <a:lvl5pPr marL="2603500" indent="0">
              <a:spcBef>
                <a:spcPts val="500"/>
              </a:spcBef>
              <a:buSzTx/>
              <a:buFontTx/>
              <a:buNone/>
              <a:defRPr sz="2200" b="1"/>
            </a:lvl5pPr>
          </a:lstStyle>
          <a:p>
            <a:pPr lvl="0">
              <a:defRPr sz="1800" b="0">
                <a:solidFill>
                  <a:srgbClr val="000000"/>
                </a:solidFill>
                <a:uFillTx/>
              </a:defRPr>
            </a:pPr>
            <a:r>
              <a:rPr sz="3400" b="1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 b="0">
                <a:solidFill>
                  <a:srgbClr val="000000"/>
                </a:solidFill>
                <a:uFillTx/>
              </a:defRPr>
            </a:pPr>
            <a:r>
              <a:rPr sz="2800" b="1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 b="0">
                <a:solidFill>
                  <a:srgbClr val="000000"/>
                </a:solidFill>
                <a:uFillTx/>
              </a:defRPr>
            </a:pPr>
            <a:r>
              <a:rPr sz="2400" b="1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 b="0">
                <a:solidFill>
                  <a:srgbClr val="000000"/>
                </a:solidFill>
                <a:uFillTx/>
              </a:defRPr>
            </a:pPr>
            <a:r>
              <a:rPr sz="2200" b="1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 b="0">
                <a:solidFill>
                  <a:srgbClr val="000000"/>
                </a:solidFill>
                <a:uFillTx/>
              </a:defRPr>
            </a:pPr>
            <a:r>
              <a:rPr sz="2200" b="1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30" name="Shape 3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Onl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33" name="Shape 3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 cop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36" name="Shape 3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889000" indent="-439737">
              <a:spcBef>
                <a:spcPts val="900"/>
              </a:spcBef>
              <a:defRPr sz="3800"/>
            </a:lvl2pPr>
            <a:lvl3pPr marL="1293812" indent="-403225">
              <a:spcBef>
                <a:spcPts val="800"/>
              </a:spcBef>
              <a:defRPr sz="3400"/>
            </a:lvl3pPr>
            <a:lvl4pPr marL="1681163" indent="-385763">
              <a:spcBef>
                <a:spcPts val="600"/>
              </a:spcBef>
              <a:defRPr sz="2800"/>
            </a:lvl4pPr>
            <a:lvl5pPr marL="2070100" indent="-387350">
              <a:spcBef>
                <a:spcPts val="6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37" name="Shape 3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Only cop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44" name="Shape 4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>
            <a:off x="0" y="1959751"/>
            <a:ext cx="3048000" cy="139701"/>
          </a:xfrm>
          <a:prstGeom prst="rect">
            <a:avLst/>
          </a:prstGeom>
          <a:solidFill>
            <a:srgbClr val="4180F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lvl="0" algn="ctr" defTabSz="1295400">
              <a:buClr>
                <a:srgbClr val="F9F9F9"/>
              </a:buClr>
              <a:buFont typeface="Times New Roman"/>
              <a:def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/>
          </a:p>
        </p:txBody>
      </p:sp>
      <p:sp>
        <p:nvSpPr>
          <p:cNvPr id="3" name="Shape 3"/>
          <p:cNvSpPr/>
          <p:nvPr/>
        </p:nvSpPr>
        <p:spPr>
          <a:xfrm>
            <a:off x="1193800" y="799253"/>
            <a:ext cx="215900" cy="15113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21600"/>
                </a:lnTo>
                <a:lnTo>
                  <a:pt x="0" y="0"/>
                </a:lnTo>
                <a:lnTo>
                  <a:pt x="21600" y="0"/>
                </a:lnTo>
              </a:path>
            </a:pathLst>
          </a:custGeom>
          <a:ln w="76200">
            <a:solidFill>
              <a:srgbClr val="FAFED4"/>
            </a:solidFill>
            <a:miter lim="400000"/>
          </a:ln>
        </p:spPr>
        <p:txBody>
          <a:bodyPr lIns="0" tIns="0" rIns="0" bIns="0"/>
          <a:lstStyle/>
          <a:p>
            <a:pPr lvl="0" defTabSz="1295400">
              <a:defRPr sz="22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4" name="Shape 4"/>
          <p:cNvSpPr/>
          <p:nvPr/>
        </p:nvSpPr>
        <p:spPr>
          <a:xfrm>
            <a:off x="11751734" y="383822"/>
            <a:ext cx="215901" cy="15262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</a:path>
            </a:pathLst>
          </a:custGeom>
          <a:ln w="76200">
            <a:solidFill>
              <a:srgbClr val="FAFED4"/>
            </a:solidFill>
            <a:miter lim="400000"/>
          </a:ln>
        </p:spPr>
        <p:txBody>
          <a:bodyPr lIns="0" tIns="0" rIns="0" bIns="0"/>
          <a:lstStyle/>
          <a:p>
            <a:pPr lvl="0" defTabSz="1295400">
              <a:defRPr sz="22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5" name="Shape 5"/>
          <p:cNvSpPr/>
          <p:nvPr/>
        </p:nvSpPr>
        <p:spPr>
          <a:xfrm>
            <a:off x="2057400" y="1959751"/>
            <a:ext cx="10312400" cy="139701"/>
          </a:xfrm>
          <a:prstGeom prst="rect">
            <a:avLst/>
          </a:prstGeom>
          <a:gradFill>
            <a:gsLst>
              <a:gs pos="0">
                <a:srgbClr val="4180FF"/>
              </a:gs>
              <a:gs pos="100000">
                <a:srgbClr val="1E4289"/>
              </a:gs>
            </a:gsLst>
          </a:gradFill>
          <a:ln w="12700">
            <a:miter lim="400000"/>
          </a:ln>
        </p:spPr>
        <p:txBody>
          <a:bodyPr lIns="38100" tIns="38100" rIns="38100" bIns="38100" anchor="ctr"/>
          <a:lstStyle/>
          <a:p>
            <a:pPr lvl="0" algn="ctr" defTabSz="1295400">
              <a:buClr>
                <a:srgbClr val="F9F9F9"/>
              </a:buClr>
              <a:buFont typeface="Times New Roman"/>
              <a:def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/>
          </a:p>
        </p:txBody>
      </p:sp>
      <p:sp>
        <p:nvSpPr>
          <p:cNvPr id="6" name="Shape 6"/>
          <p:cNvSpPr>
            <a:spLocks noGrp="1"/>
          </p:cNvSpPr>
          <p:nvPr>
            <p:ph type="title"/>
          </p:nvPr>
        </p:nvSpPr>
        <p:spPr>
          <a:xfrm>
            <a:off x="1325316" y="0"/>
            <a:ext cx="10180320" cy="2147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b"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FFFC79"/>
                </a:solidFill>
                <a:uFill>
                  <a:solidFill>
                    <a:srgbClr val="FFFC79"/>
                  </a:solidFill>
                </a:uFill>
              </a:rPr>
              <a:t>Title Text</a:t>
            </a:r>
          </a:p>
        </p:txBody>
      </p:sp>
      <p:sp>
        <p:nvSpPr>
          <p:cNvPr id="7" name="Shape 7"/>
          <p:cNvSpPr>
            <a:spLocks noGrp="1"/>
          </p:cNvSpPr>
          <p:nvPr>
            <p:ph type="body" idx="1"/>
          </p:nvPr>
        </p:nvSpPr>
        <p:spPr>
          <a:xfrm>
            <a:off x="647700" y="2819400"/>
            <a:ext cx="11925300" cy="6934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/>
          <a:lstStyle>
            <a:lvl2pPr marL="889000" indent="-439737">
              <a:spcBef>
                <a:spcPts val="900"/>
              </a:spcBef>
              <a:defRPr sz="3800"/>
            </a:lvl2pPr>
            <a:lvl3pPr marL="1293812" indent="-403225">
              <a:spcBef>
                <a:spcPts val="800"/>
              </a:spcBef>
              <a:defRPr sz="3400"/>
            </a:lvl3pPr>
            <a:lvl4pPr marL="1681163" indent="-385763">
              <a:spcBef>
                <a:spcPts val="600"/>
              </a:spcBef>
              <a:defRPr sz="2800"/>
            </a:lvl4pPr>
            <a:lvl5pPr marL="2070100" indent="-387350">
              <a:spcBef>
                <a:spcPts val="6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8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</a:rPr>
              <a:t>Body Level Five</a:t>
            </a:r>
          </a:p>
        </p:txBody>
      </p:sp>
      <p:sp>
        <p:nvSpPr>
          <p:cNvPr id="8" name="Shape 8"/>
          <p:cNvSpPr>
            <a:spLocks noGrp="1"/>
          </p:cNvSpPr>
          <p:nvPr>
            <p:ph type="sldNum" sz="quarter" idx="2"/>
          </p:nvPr>
        </p:nvSpPr>
        <p:spPr>
          <a:xfrm>
            <a:off x="11959519" y="9258300"/>
            <a:ext cx="286669" cy="273584"/>
          </a:xfrm>
          <a:prstGeom prst="rect">
            <a:avLst/>
          </a:prstGeom>
          <a:ln>
            <a:round/>
          </a:ln>
        </p:spPr>
        <p:txBody>
          <a:bodyPr wrap="none" lIns="38100" tIns="38100" rIns="38100" bIns="38100">
            <a:spAutoFit/>
          </a:bodyPr>
          <a:lstStyle>
            <a:lvl1pPr algn="r" defTabSz="1295400">
              <a:defRPr sz="1400">
                <a:solidFill>
                  <a:srgbClr val="F9F9F9"/>
                </a:solidFill>
                <a:uFill>
                  <a:solidFill>
                    <a:srgbClr val="F9F9F9"/>
                  </a:solidFill>
                </a:u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70" r:id="rId19"/>
    <p:sldLayoutId id="2147483674" r:id="rId20"/>
    <p:sldLayoutId id="2147483675" r:id="rId21"/>
    <p:sldLayoutId id="2147483676" r:id="rId22"/>
    <p:sldLayoutId id="2147483677" r:id="rId23"/>
    <p:sldLayoutId id="2147483678" r:id="rId24"/>
    <p:sldLayoutId id="2147483679" r:id="rId25"/>
    <p:sldLayoutId id="2147483680" r:id="rId26"/>
    <p:sldLayoutId id="2147483681" r:id="rId27"/>
    <p:sldLayoutId id="2147483682" r:id="rId28"/>
    <p:sldLayoutId id="2147483683" r:id="rId29"/>
    <p:sldLayoutId id="2147483684" r:id="rId30"/>
    <p:sldLayoutId id="2147483685" r:id="rId31"/>
    <p:sldLayoutId id="2147483686" r:id="rId32"/>
    <p:sldLayoutId id="2147483687" r:id="rId33"/>
    <p:sldLayoutId id="2147483688" r:id="rId34"/>
    <p:sldLayoutId id="2147483690" r:id="rId35"/>
    <p:sldLayoutId id="2147483692" r:id="rId36"/>
    <p:sldLayoutId id="2147483694" r:id="rId37"/>
    <p:sldLayoutId id="2147483696" r:id="rId38"/>
    <p:sldLayoutId id="2147483697" r:id="rId39"/>
    <p:sldLayoutId id="2147483698" r:id="rId40"/>
    <p:sldLayoutId id="2147483699" r:id="rId41"/>
    <p:sldLayoutId id="2147483702" r:id="rId42"/>
    <p:sldLayoutId id="2147483706" r:id="rId43"/>
    <p:sldLayoutId id="2147483708" r:id="rId44"/>
    <p:sldLayoutId id="2147483710" r:id="rId45"/>
    <p:sldLayoutId id="2147483711" r:id="rId46"/>
    <p:sldLayoutId id="2147483712" r:id="rId47"/>
    <p:sldLayoutId id="2147483713" r:id="rId48"/>
    <p:sldLayoutId id="2147483716" r:id="rId49"/>
    <p:sldLayoutId id="2147483717" r:id="rId50"/>
    <p:sldLayoutId id="2147483718" r:id="rId51"/>
    <p:sldLayoutId id="2147483720" r:id="rId52"/>
    <p:sldLayoutId id="2147483721" r:id="rId53"/>
    <p:sldLayoutId id="2147483722" r:id="rId54"/>
    <p:sldLayoutId id="2147483723" r:id="rId55"/>
    <p:sldLayoutId id="2147483724" r:id="rId56"/>
    <p:sldLayoutId id="2147483725" r:id="rId57"/>
    <p:sldLayoutId id="2147483726" r:id="rId58"/>
    <p:sldLayoutId id="2147483727" r:id="rId59"/>
  </p:sldLayoutIdLst>
  <p:transition spd="med"/>
  <p:txStyles>
    <p:titleStyle>
      <a:lvl1pPr algn="ctr" defTabSz="1295400">
        <a:defRPr sz="5600">
          <a:solidFill>
            <a:srgbClr val="FFFC79"/>
          </a:solidFill>
          <a:uFill>
            <a:solidFill>
              <a:srgbClr val="FFFC79"/>
            </a:solidFill>
          </a:uFill>
          <a:latin typeface="Arial"/>
          <a:ea typeface="Arial"/>
          <a:cs typeface="Arial"/>
          <a:sym typeface="Arial"/>
        </a:defRPr>
      </a:lvl1pPr>
      <a:lvl2pPr indent="228600" algn="ctr" defTabSz="1295400">
        <a:defRPr sz="5600">
          <a:solidFill>
            <a:srgbClr val="FFFC79"/>
          </a:solidFill>
          <a:uFill>
            <a:solidFill>
              <a:srgbClr val="FFFC79"/>
            </a:solidFill>
          </a:uFill>
          <a:latin typeface="Arial"/>
          <a:ea typeface="Arial"/>
          <a:cs typeface="Arial"/>
          <a:sym typeface="Arial"/>
        </a:defRPr>
      </a:lvl2pPr>
      <a:lvl3pPr indent="457200" algn="ctr" defTabSz="1295400">
        <a:defRPr sz="5600">
          <a:solidFill>
            <a:srgbClr val="FFFC79"/>
          </a:solidFill>
          <a:uFill>
            <a:solidFill>
              <a:srgbClr val="FFFC79"/>
            </a:solidFill>
          </a:uFill>
          <a:latin typeface="Arial"/>
          <a:ea typeface="Arial"/>
          <a:cs typeface="Arial"/>
          <a:sym typeface="Arial"/>
        </a:defRPr>
      </a:lvl3pPr>
      <a:lvl4pPr indent="685800" algn="ctr" defTabSz="1295400">
        <a:defRPr sz="5600">
          <a:solidFill>
            <a:srgbClr val="FFFC79"/>
          </a:solidFill>
          <a:uFill>
            <a:solidFill>
              <a:srgbClr val="FFFC79"/>
            </a:solidFill>
          </a:uFill>
          <a:latin typeface="Arial"/>
          <a:ea typeface="Arial"/>
          <a:cs typeface="Arial"/>
          <a:sym typeface="Arial"/>
        </a:defRPr>
      </a:lvl4pPr>
      <a:lvl5pPr indent="914400" algn="ctr" defTabSz="1295400">
        <a:defRPr sz="5600">
          <a:solidFill>
            <a:srgbClr val="FFFC79"/>
          </a:solidFill>
          <a:uFill>
            <a:solidFill>
              <a:srgbClr val="FFFC79"/>
            </a:solidFill>
          </a:uFill>
          <a:latin typeface="Arial"/>
          <a:ea typeface="Arial"/>
          <a:cs typeface="Arial"/>
          <a:sym typeface="Arial"/>
        </a:defRPr>
      </a:lvl5pPr>
      <a:lvl6pPr indent="1143000" algn="ctr" defTabSz="1295400">
        <a:defRPr sz="5600">
          <a:solidFill>
            <a:srgbClr val="FFFC79"/>
          </a:solidFill>
          <a:uFill>
            <a:solidFill>
              <a:srgbClr val="FFFC79"/>
            </a:solidFill>
          </a:uFill>
          <a:latin typeface="Arial"/>
          <a:ea typeface="Arial"/>
          <a:cs typeface="Arial"/>
          <a:sym typeface="Arial"/>
        </a:defRPr>
      </a:lvl6pPr>
      <a:lvl7pPr indent="1371600" algn="ctr" defTabSz="1295400">
        <a:defRPr sz="5600">
          <a:solidFill>
            <a:srgbClr val="FFFC79"/>
          </a:solidFill>
          <a:uFill>
            <a:solidFill>
              <a:srgbClr val="FFFC79"/>
            </a:solidFill>
          </a:uFill>
          <a:latin typeface="Arial"/>
          <a:ea typeface="Arial"/>
          <a:cs typeface="Arial"/>
          <a:sym typeface="Arial"/>
        </a:defRPr>
      </a:lvl7pPr>
      <a:lvl8pPr indent="1600200" algn="ctr" defTabSz="1295400">
        <a:defRPr sz="5600">
          <a:solidFill>
            <a:srgbClr val="FFFC79"/>
          </a:solidFill>
          <a:uFill>
            <a:solidFill>
              <a:srgbClr val="FFFC79"/>
            </a:solidFill>
          </a:uFill>
          <a:latin typeface="Arial"/>
          <a:ea typeface="Arial"/>
          <a:cs typeface="Arial"/>
          <a:sym typeface="Arial"/>
        </a:defRPr>
      </a:lvl8pPr>
      <a:lvl9pPr indent="1828800" algn="ctr" defTabSz="1295400">
        <a:defRPr sz="5600">
          <a:solidFill>
            <a:srgbClr val="FFFC79"/>
          </a:solidFill>
          <a:uFill>
            <a:solidFill>
              <a:srgbClr val="FFFC79"/>
            </a:solidFill>
          </a:uFill>
          <a:latin typeface="Arial"/>
          <a:ea typeface="Arial"/>
          <a:cs typeface="Arial"/>
          <a:sym typeface="Arial"/>
        </a:defRPr>
      </a:lvl9pPr>
    </p:titleStyle>
    <p:bodyStyle>
      <a:lvl1pPr marL="447675" indent="-447675" defTabSz="1295400">
        <a:spcBef>
          <a:spcPts val="1000"/>
        </a:spcBef>
        <a:buClr>
          <a:srgbClr val="FFFFFF"/>
        </a:buClr>
        <a:buSzPct val="70000"/>
        <a:buFont typeface="Times Roman"/>
        <a:buChar char="•"/>
        <a:defRPr sz="4400">
          <a:solidFill>
            <a:srgbClr val="F9F9F9"/>
          </a:solidFill>
          <a:uFill>
            <a:solidFill>
              <a:srgbClr val="F9F9F9"/>
            </a:solidFill>
          </a:uFill>
          <a:latin typeface="Arial"/>
          <a:ea typeface="Arial"/>
          <a:cs typeface="Arial"/>
          <a:sym typeface="Arial"/>
        </a:defRPr>
      </a:lvl1pPr>
      <a:lvl2pPr marL="958432" indent="-509170" defTabSz="1295400">
        <a:spcBef>
          <a:spcPts val="1000"/>
        </a:spcBef>
        <a:buClr>
          <a:srgbClr val="FFFFFF"/>
        </a:buClr>
        <a:buSzPct val="65000"/>
        <a:buFont typeface="Times Roman"/>
        <a:buChar char="•"/>
        <a:defRPr sz="4400">
          <a:solidFill>
            <a:srgbClr val="F9F9F9"/>
          </a:solidFill>
          <a:uFill>
            <a:solidFill>
              <a:srgbClr val="F9F9F9"/>
            </a:solidFill>
          </a:uFill>
          <a:latin typeface="Arial"/>
          <a:ea typeface="Arial"/>
          <a:cs typeface="Arial"/>
          <a:sym typeface="Arial"/>
        </a:defRPr>
      </a:lvl2pPr>
      <a:lvl3pPr marL="1412408" indent="-521820" defTabSz="1295400">
        <a:spcBef>
          <a:spcPts val="1000"/>
        </a:spcBef>
        <a:buClr>
          <a:srgbClr val="FFFFFF"/>
        </a:buClr>
        <a:buSzPct val="70000"/>
        <a:buFont typeface="Times Roman"/>
        <a:buChar char="•"/>
        <a:defRPr sz="4400">
          <a:solidFill>
            <a:srgbClr val="F9F9F9"/>
          </a:solidFill>
          <a:uFill>
            <a:solidFill>
              <a:srgbClr val="F9F9F9"/>
            </a:solidFill>
          </a:uFill>
          <a:latin typeface="Arial"/>
          <a:ea typeface="Arial"/>
          <a:cs typeface="Arial"/>
          <a:sym typeface="Arial"/>
        </a:defRPr>
      </a:lvl3pPr>
      <a:lvl4pPr marL="1901599" indent="-606199" defTabSz="1295400">
        <a:spcBef>
          <a:spcPts val="1000"/>
        </a:spcBef>
        <a:buClr>
          <a:srgbClr val="FFFFFF"/>
        </a:buClr>
        <a:buSzPct val="75000"/>
        <a:buFont typeface="Times Roman"/>
        <a:buChar char="•"/>
        <a:defRPr sz="4400">
          <a:solidFill>
            <a:srgbClr val="F9F9F9"/>
          </a:solidFill>
          <a:uFill>
            <a:solidFill>
              <a:srgbClr val="F9F9F9"/>
            </a:solidFill>
          </a:uFill>
          <a:latin typeface="Arial"/>
          <a:ea typeface="Arial"/>
          <a:cs typeface="Arial"/>
          <a:sym typeface="Arial"/>
        </a:defRPr>
      </a:lvl4pPr>
      <a:lvl5pPr marL="2291442" indent="-608692" defTabSz="1295400">
        <a:spcBef>
          <a:spcPts val="1000"/>
        </a:spcBef>
        <a:buClr>
          <a:srgbClr val="FFFFFF"/>
        </a:buClr>
        <a:buSzPct val="70000"/>
        <a:buFont typeface="Times Roman"/>
        <a:buChar char="•"/>
        <a:defRPr sz="4400">
          <a:solidFill>
            <a:srgbClr val="F9F9F9"/>
          </a:solidFill>
          <a:uFill>
            <a:solidFill>
              <a:srgbClr val="F9F9F9"/>
            </a:solidFill>
          </a:uFill>
          <a:latin typeface="Arial"/>
          <a:ea typeface="Arial"/>
          <a:cs typeface="Arial"/>
          <a:sym typeface="Arial"/>
        </a:defRPr>
      </a:lvl5pPr>
      <a:lvl6pPr marL="3349171" indent="-898071" defTabSz="1295400">
        <a:spcBef>
          <a:spcPts val="1000"/>
        </a:spcBef>
        <a:buClr>
          <a:srgbClr val="FFFFFF"/>
        </a:buClr>
        <a:buSzPct val="171000"/>
        <a:buFont typeface="Times Roman"/>
        <a:buChar char="•"/>
        <a:defRPr sz="4400">
          <a:solidFill>
            <a:srgbClr val="F9F9F9"/>
          </a:solidFill>
          <a:uFill>
            <a:solidFill>
              <a:srgbClr val="F9F9F9"/>
            </a:solidFill>
          </a:uFill>
          <a:latin typeface="Arial"/>
          <a:ea typeface="Arial"/>
          <a:cs typeface="Arial"/>
          <a:sym typeface="Arial"/>
        </a:defRPr>
      </a:lvl6pPr>
      <a:lvl7pPr marL="3704771" indent="-898071" defTabSz="1295400">
        <a:spcBef>
          <a:spcPts val="1000"/>
        </a:spcBef>
        <a:buClr>
          <a:srgbClr val="FFFFFF"/>
        </a:buClr>
        <a:buSzPct val="171000"/>
        <a:buFont typeface="Times Roman"/>
        <a:buChar char="•"/>
        <a:defRPr sz="4400">
          <a:solidFill>
            <a:srgbClr val="F9F9F9"/>
          </a:solidFill>
          <a:uFill>
            <a:solidFill>
              <a:srgbClr val="F9F9F9"/>
            </a:solidFill>
          </a:uFill>
          <a:latin typeface="Arial"/>
          <a:ea typeface="Arial"/>
          <a:cs typeface="Arial"/>
          <a:sym typeface="Arial"/>
        </a:defRPr>
      </a:lvl7pPr>
      <a:lvl8pPr marL="4060371" indent="-898071" defTabSz="1295400">
        <a:spcBef>
          <a:spcPts val="1000"/>
        </a:spcBef>
        <a:buClr>
          <a:srgbClr val="FFFFFF"/>
        </a:buClr>
        <a:buSzPct val="171000"/>
        <a:buFont typeface="Times Roman"/>
        <a:buChar char="•"/>
        <a:defRPr sz="4400">
          <a:solidFill>
            <a:srgbClr val="F9F9F9"/>
          </a:solidFill>
          <a:uFill>
            <a:solidFill>
              <a:srgbClr val="F9F9F9"/>
            </a:solidFill>
          </a:uFill>
          <a:latin typeface="Arial"/>
          <a:ea typeface="Arial"/>
          <a:cs typeface="Arial"/>
          <a:sym typeface="Arial"/>
        </a:defRPr>
      </a:lvl8pPr>
      <a:lvl9pPr marL="4415971" indent="-898071" defTabSz="1295400">
        <a:spcBef>
          <a:spcPts val="1000"/>
        </a:spcBef>
        <a:buClr>
          <a:srgbClr val="FFFFFF"/>
        </a:buClr>
        <a:buSzPct val="171000"/>
        <a:buFont typeface="Times Roman"/>
        <a:buChar char="•"/>
        <a:defRPr sz="4400">
          <a:solidFill>
            <a:srgbClr val="F9F9F9"/>
          </a:solidFill>
          <a:uFill>
            <a:solidFill>
              <a:srgbClr val="F9F9F9"/>
            </a:solidFill>
          </a:uFill>
          <a:latin typeface="Arial"/>
          <a:ea typeface="Arial"/>
          <a:cs typeface="Arial"/>
          <a:sym typeface="Arial"/>
        </a:defRPr>
      </a:lvl9pPr>
    </p:bodyStyle>
    <p:otherStyle>
      <a:lvl1pPr algn="r" defTabSz="1295400">
        <a:defRPr sz="1400">
          <a:solidFill>
            <a:schemeClr val="tx1"/>
          </a:solidFill>
          <a:uFill>
            <a:solidFill>
              <a:srgbClr val="F9F9F9"/>
            </a:solidFill>
          </a:uFill>
          <a:latin typeface="+mn-lt"/>
          <a:ea typeface="+mn-ea"/>
          <a:cs typeface="+mn-cs"/>
          <a:sym typeface="Arial"/>
        </a:defRPr>
      </a:lvl1pPr>
      <a:lvl2pPr algn="r" defTabSz="1295400">
        <a:defRPr sz="1400">
          <a:solidFill>
            <a:schemeClr val="tx1"/>
          </a:solidFill>
          <a:uFill>
            <a:solidFill>
              <a:srgbClr val="F9F9F9"/>
            </a:solidFill>
          </a:uFill>
          <a:latin typeface="+mn-lt"/>
          <a:ea typeface="+mn-ea"/>
          <a:cs typeface="+mn-cs"/>
          <a:sym typeface="Arial"/>
        </a:defRPr>
      </a:lvl2pPr>
      <a:lvl3pPr algn="r" defTabSz="1295400">
        <a:defRPr sz="1400">
          <a:solidFill>
            <a:schemeClr val="tx1"/>
          </a:solidFill>
          <a:uFill>
            <a:solidFill>
              <a:srgbClr val="F9F9F9"/>
            </a:solidFill>
          </a:uFill>
          <a:latin typeface="+mn-lt"/>
          <a:ea typeface="+mn-ea"/>
          <a:cs typeface="+mn-cs"/>
          <a:sym typeface="Arial"/>
        </a:defRPr>
      </a:lvl3pPr>
      <a:lvl4pPr algn="r" defTabSz="1295400">
        <a:defRPr sz="1400">
          <a:solidFill>
            <a:schemeClr val="tx1"/>
          </a:solidFill>
          <a:uFill>
            <a:solidFill>
              <a:srgbClr val="F9F9F9"/>
            </a:solidFill>
          </a:uFill>
          <a:latin typeface="+mn-lt"/>
          <a:ea typeface="+mn-ea"/>
          <a:cs typeface="+mn-cs"/>
          <a:sym typeface="Arial"/>
        </a:defRPr>
      </a:lvl4pPr>
      <a:lvl5pPr algn="r" defTabSz="1295400">
        <a:defRPr sz="1400">
          <a:solidFill>
            <a:schemeClr val="tx1"/>
          </a:solidFill>
          <a:uFill>
            <a:solidFill>
              <a:srgbClr val="F9F9F9"/>
            </a:solidFill>
          </a:uFill>
          <a:latin typeface="+mn-lt"/>
          <a:ea typeface="+mn-ea"/>
          <a:cs typeface="+mn-cs"/>
          <a:sym typeface="Arial"/>
        </a:defRPr>
      </a:lvl5pPr>
      <a:lvl6pPr algn="r" defTabSz="1295400">
        <a:defRPr sz="1400">
          <a:solidFill>
            <a:schemeClr val="tx1"/>
          </a:solidFill>
          <a:uFill>
            <a:solidFill>
              <a:srgbClr val="F9F9F9"/>
            </a:solidFill>
          </a:uFill>
          <a:latin typeface="+mn-lt"/>
          <a:ea typeface="+mn-ea"/>
          <a:cs typeface="+mn-cs"/>
          <a:sym typeface="Arial"/>
        </a:defRPr>
      </a:lvl6pPr>
      <a:lvl7pPr algn="r" defTabSz="1295400">
        <a:defRPr sz="1400">
          <a:solidFill>
            <a:schemeClr val="tx1"/>
          </a:solidFill>
          <a:uFill>
            <a:solidFill>
              <a:srgbClr val="F9F9F9"/>
            </a:solidFill>
          </a:uFill>
          <a:latin typeface="+mn-lt"/>
          <a:ea typeface="+mn-ea"/>
          <a:cs typeface="+mn-cs"/>
          <a:sym typeface="Arial"/>
        </a:defRPr>
      </a:lvl7pPr>
      <a:lvl8pPr algn="r" defTabSz="1295400">
        <a:defRPr sz="1400">
          <a:solidFill>
            <a:schemeClr val="tx1"/>
          </a:solidFill>
          <a:uFill>
            <a:solidFill>
              <a:srgbClr val="F9F9F9"/>
            </a:solidFill>
          </a:uFill>
          <a:latin typeface="+mn-lt"/>
          <a:ea typeface="+mn-ea"/>
          <a:cs typeface="+mn-cs"/>
          <a:sym typeface="Arial"/>
        </a:defRPr>
      </a:lvl8pPr>
      <a:lvl9pPr algn="r" defTabSz="1295400">
        <a:defRPr sz="1400">
          <a:solidFill>
            <a:schemeClr val="tx1"/>
          </a:solidFill>
          <a:uFill>
            <a:solidFill>
              <a:srgbClr val="F9F9F9"/>
            </a:solidFill>
          </a:uFill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8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8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5.png"/><Relationship Id="rId7" Type="http://schemas.openxmlformats.org/officeDocument/2006/relationships/hyperlink" Target="http://www.tractometer.org" TargetMode="External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45.xml"/><Relationship Id="rId6" Type="http://schemas.openxmlformats.org/officeDocument/2006/relationships/image" Target="../media/image17.png"/><Relationship Id="rId5" Type="http://schemas.openxmlformats.org/officeDocument/2006/relationships/hyperlink" Target="http://scil.dinf.usherbrooke.ca" TargetMode="Externa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3" name="banner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52415" y="-36125"/>
            <a:ext cx="10801210" cy="2592291"/>
          </a:xfrm>
          <a:prstGeom prst="rect">
            <a:avLst/>
          </a:prstGeom>
          <a:ln w="12700">
            <a:miter lim="400000"/>
          </a:ln>
        </p:spPr>
      </p:pic>
      <p:sp>
        <p:nvSpPr>
          <p:cNvPr id="285" name="Shape 285"/>
          <p:cNvSpPr>
            <a:spLocks noGrp="1"/>
          </p:cNvSpPr>
          <p:nvPr>
            <p:ph type="title"/>
          </p:nvPr>
        </p:nvSpPr>
        <p:spPr>
          <a:xfrm>
            <a:off x="482600" y="1295400"/>
            <a:ext cx="11303000" cy="3505200"/>
          </a:xfrm>
          <a:prstGeom prst="rect">
            <a:avLst/>
          </a:prstGeom>
        </p:spPr>
        <p:txBody>
          <a:bodyPr lIns="38100" tIns="38100" rIns="38100" bIns="38100" anchor="ctr">
            <a:normAutofit/>
          </a:bodyPr>
          <a:lstStyle/>
          <a:p>
            <a:pPr lvl="0" defTabSz="584200">
              <a:defRPr sz="1800">
                <a:solidFill>
                  <a:srgbClr val="000000"/>
                </a:solidFill>
                <a:effectLst/>
              </a:defRPr>
            </a:pPr>
            <a:r>
              <a:rPr sz="88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Diffusion</a:t>
            </a:r>
            <a:endParaRPr sz="8800" dirty="0">
              <a:solidFill>
                <a:srgbClr val="FFFFFF"/>
              </a:solidFill>
              <a:effectLst>
                <a:outerShdw blurRad="50800" dist="38100" dir="5400000" rotWithShape="0">
                  <a:srgbClr val="000000"/>
                </a:outerShdw>
              </a:effectLst>
            </a:endParaRPr>
          </a:p>
          <a:p>
            <a:pPr lvl="0" defTabSz="584200">
              <a:defRPr sz="1800">
                <a:solidFill>
                  <a:srgbClr val="000000"/>
                </a:solidFill>
                <a:effectLst/>
              </a:defRPr>
            </a:pPr>
            <a:r>
              <a:rPr sz="8800" dirty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		</a:t>
            </a:r>
            <a:r>
              <a:rPr lang="en-US" sz="8800" dirty="0" err="1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Tr</a:t>
            </a:r>
            <a:r>
              <a:rPr sz="8800" dirty="0" err="1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actography</a:t>
            </a:r>
            <a:endParaRPr sz="8800" dirty="0">
              <a:solidFill>
                <a:srgbClr val="FFFFFF"/>
              </a:solidFill>
              <a:effectLst>
                <a:outerShdw blurRad="50800" dist="38100" dir="5400000" rotWithShape="0">
                  <a:srgbClr val="000000"/>
                </a:outerShdw>
              </a:effectLst>
            </a:endParaRPr>
          </a:p>
        </p:txBody>
      </p:sp>
      <p:sp>
        <p:nvSpPr>
          <p:cNvPr id="7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406400" y="5874829"/>
            <a:ext cx="7947025" cy="2946400"/>
          </a:xfrm>
        </p:spPr>
        <p:txBody>
          <a:bodyPr/>
          <a:lstStyle/>
          <a:p>
            <a:pPr marL="0" indent="0" eaLnBrk="1" hangingPunct="1">
              <a:spcBef>
                <a:spcPct val="0"/>
              </a:spcBef>
              <a:defRPr/>
            </a:pPr>
            <a:r>
              <a:rPr lang="en-US" altLang="x-none" sz="32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sym typeface="Helvetica Neue Light" charset="0"/>
              </a:rPr>
              <a:t>Eleftherios</a:t>
            </a:r>
            <a:r>
              <a:rPr lang="en-US" altLang="x-none" sz="32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sym typeface="Helvetica Neue Light" charset="0"/>
              </a:rPr>
              <a:t> </a:t>
            </a:r>
            <a:r>
              <a:rPr lang="en-US" altLang="x-none" sz="32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sym typeface="Helvetica Neue Light" charset="0"/>
              </a:rPr>
              <a:t>Garyfallidis</a:t>
            </a:r>
            <a:r>
              <a:rPr lang="en-US" altLang="x-none" sz="32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sym typeface="Helvetica Neue Light" charset="0"/>
              </a:rPr>
              <a:t>, Ph.D.</a:t>
            </a:r>
          </a:p>
          <a:p>
            <a:pPr marL="0" indent="0" eaLnBrk="1" hangingPunct="1">
              <a:spcBef>
                <a:spcPts val="738"/>
              </a:spcBef>
              <a:defRPr/>
            </a:pPr>
            <a:r>
              <a:rPr lang="en-US" altLang="x-none" sz="32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sym typeface="Helvetica Neue Light" charset="0"/>
              </a:rPr>
              <a:t>Diffusion Imaging in Python</a:t>
            </a:r>
          </a:p>
          <a:p>
            <a:pPr marL="0" indent="0" eaLnBrk="1" hangingPunct="1">
              <a:spcBef>
                <a:spcPts val="738"/>
              </a:spcBef>
              <a:defRPr/>
            </a:pPr>
            <a:r>
              <a:rPr lang="en-US" altLang="x-none" sz="3200" dirty="0">
                <a:effectLst/>
                <a:sym typeface="Helvetica Neue Light" charset="0"/>
              </a:rPr>
              <a:t>http</a:t>
            </a:r>
            <a:r>
              <a:rPr lang="en-US" altLang="x-none" sz="3200" dirty="0" smtClean="0">
                <a:effectLst/>
                <a:sym typeface="Helvetica Neue Light" charset="0"/>
              </a:rPr>
              <a:t>://dipy.org</a:t>
            </a:r>
            <a:endParaRPr lang="en-US" altLang="x-none" sz="3200" dirty="0">
              <a:effectLst/>
              <a:sym typeface="Helvetica Neue Light" charset="0"/>
            </a:endParaRPr>
          </a:p>
          <a:p>
            <a:pPr marL="0" indent="0" eaLnBrk="1" hangingPunct="1">
              <a:spcBef>
                <a:spcPts val="738"/>
              </a:spcBef>
              <a:defRPr/>
            </a:pPr>
            <a:r>
              <a:rPr lang="en-US" altLang="x-none" sz="3200" dirty="0" err="1" smtClea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sym typeface="Helvetica Neue Light" charset="0"/>
              </a:rPr>
              <a:t>Sherbrooke</a:t>
            </a:r>
            <a:r>
              <a:rPr lang="en-US" altLang="x-none" sz="32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sym typeface="Helvetica Neue Light" charset="0"/>
              </a:rPr>
              <a:t> </a:t>
            </a:r>
            <a:r>
              <a:rPr lang="en-US" altLang="x-none" sz="32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sym typeface="Helvetica Neue Light" charset="0"/>
              </a:rPr>
              <a:t>Connectivity Imaging</a:t>
            </a:r>
          </a:p>
          <a:p>
            <a:pPr marL="0" indent="0" eaLnBrk="1" hangingPunct="1">
              <a:spcBef>
                <a:spcPts val="738"/>
              </a:spcBef>
              <a:defRPr/>
            </a:pPr>
            <a:r>
              <a:rPr lang="en-US" altLang="x-none" sz="32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sym typeface="Helvetica Neue Light" charset="0"/>
              </a:rPr>
              <a:t>Laboratory (SCIL)</a:t>
            </a:r>
          </a:p>
          <a:p>
            <a:pPr marL="0" indent="0" eaLnBrk="1" hangingPunct="1">
              <a:spcBef>
                <a:spcPts val="738"/>
              </a:spcBef>
              <a:defRPr/>
            </a:pPr>
            <a:r>
              <a:rPr lang="en-US" altLang="x-none" sz="3200" dirty="0" smtClean="0">
                <a:effectLst/>
                <a:sym typeface="Helvetica Neue Light" charset="0"/>
              </a:rPr>
              <a:t>http</a:t>
            </a:r>
            <a:r>
              <a:rPr lang="en-US" altLang="x-none" sz="3200" dirty="0">
                <a:effectLst/>
                <a:sym typeface="Helvetica Neue Light" charset="0"/>
              </a:rPr>
              <a:t>://scil.dinf.usherbrooke.ca</a:t>
            </a:r>
          </a:p>
        </p:txBody>
      </p:sp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0928" y="4671650"/>
            <a:ext cx="5849667" cy="2030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7030" y="8382000"/>
            <a:ext cx="5442620" cy="8784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2768" y="6976839"/>
            <a:ext cx="3825988" cy="10545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312"/>
          <p:cNvSpPr>
            <a:spLocks noGrp="1"/>
          </p:cNvSpPr>
          <p:nvPr>
            <p:ph type="title"/>
          </p:nvPr>
        </p:nvSpPr>
        <p:spPr>
          <a:xfrm>
            <a:off x="3490524" y="3251200"/>
            <a:ext cx="8848233" cy="3251200"/>
          </a:xfrm>
          <a:prstGeom prst="rect">
            <a:avLst/>
          </a:prstGeom>
        </p:spPr>
        <p:txBody>
          <a:bodyPr lIns="38100" tIns="38100" rIns="38100" bIns="38100" anchor="b">
            <a:normAutofit/>
          </a:bodyPr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 dirty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Basic principles</a:t>
            </a:r>
          </a:p>
        </p:txBody>
      </p:sp>
      <p:sp>
        <p:nvSpPr>
          <p:cNvPr id="5" name="Shape 313"/>
          <p:cNvSpPr/>
          <p:nvPr/>
        </p:nvSpPr>
        <p:spPr>
          <a:xfrm flipV="1">
            <a:off x="3071142" y="2828996"/>
            <a:ext cx="2258" cy="4095610"/>
          </a:xfrm>
          <a:prstGeom prst="line">
            <a:avLst/>
          </a:prstGeom>
          <a:ln w="104775" cap="rnd">
            <a:solidFill>
              <a:srgbClr val="F9F9F9"/>
            </a:solidFill>
            <a:prstDash val="sysDot"/>
            <a:round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218764259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/>
          <p:cNvSpPr/>
          <p:nvPr/>
        </p:nvSpPr>
        <p:spPr>
          <a:xfrm>
            <a:off x="406400" y="1600200"/>
            <a:ext cx="11963400" cy="7010400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38100" dist="64529" dir="2700000" rotWithShape="0">
                  <a:srgbClr val="000000">
                    <a:alpha val="48275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Neue Light"/>
            </a:endParaRPr>
          </a:p>
        </p:txBody>
      </p:sp>
      <p:pic>
        <p:nvPicPr>
          <p:cNvPr id="26" name="Picture 2"/>
          <p:cNvPicPr>
            <a:picLocks noChangeAspect="1" noChangeArrowheads="1"/>
          </p:cNvPicPr>
          <p:nvPr/>
        </p:nvPicPr>
        <p:blipFill>
          <a:blip r:embed="rId2"/>
          <a:srcRect b="50693"/>
          <a:stretch>
            <a:fillRect/>
          </a:stretch>
        </p:blipFill>
        <p:spPr bwMode="auto">
          <a:xfrm>
            <a:off x="558800" y="2075502"/>
            <a:ext cx="7710181" cy="37167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7" name="Picture 5"/>
          <p:cNvPicPr>
            <a:picLocks noChangeAspect="1" noChangeArrowheads="1"/>
          </p:cNvPicPr>
          <p:nvPr/>
        </p:nvPicPr>
        <p:blipFill>
          <a:blip r:embed="rId2"/>
          <a:srcRect t="48825" r="50015"/>
          <a:stretch>
            <a:fillRect/>
          </a:stretch>
        </p:blipFill>
        <p:spPr bwMode="auto">
          <a:xfrm>
            <a:off x="8407400" y="1884246"/>
            <a:ext cx="3843476" cy="38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8" name="Group 13"/>
          <p:cNvGrpSpPr>
            <a:grpSpLocks/>
          </p:cNvGrpSpPr>
          <p:nvPr/>
        </p:nvGrpSpPr>
        <p:grpSpPr bwMode="auto">
          <a:xfrm>
            <a:off x="4577830" y="6009589"/>
            <a:ext cx="3448570" cy="2220011"/>
            <a:chOff x="3340" y="2269"/>
            <a:chExt cx="2177" cy="1695"/>
          </a:xfrm>
        </p:grpSpPr>
        <p:pic>
          <p:nvPicPr>
            <p:cNvPr id="29" name="Picture 14"/>
            <p:cNvPicPr>
              <a:picLocks noChangeAspect="1" noChangeArrowheads="1"/>
            </p:cNvPicPr>
            <p:nvPr/>
          </p:nvPicPr>
          <p:blipFill>
            <a:blip r:embed="rId3"/>
            <a:srcRect l="28146" t="26404" r="23309" b="14589"/>
            <a:stretch>
              <a:fillRect/>
            </a:stretch>
          </p:blipFill>
          <p:spPr bwMode="auto">
            <a:xfrm>
              <a:off x="3651" y="2523"/>
              <a:ext cx="1727" cy="137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0" name="Line 15"/>
            <p:cNvSpPr>
              <a:spLocks noChangeShapeType="1"/>
            </p:cNvSpPr>
            <p:nvPr/>
          </p:nvSpPr>
          <p:spPr bwMode="auto">
            <a:xfrm flipV="1">
              <a:off x="4515" y="2306"/>
              <a:ext cx="1" cy="90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sysDot"/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1" name="Line 16"/>
            <p:cNvSpPr>
              <a:spLocks noChangeShapeType="1"/>
            </p:cNvSpPr>
            <p:nvPr/>
          </p:nvSpPr>
          <p:spPr bwMode="auto">
            <a:xfrm flipV="1">
              <a:off x="4515" y="3213"/>
              <a:ext cx="1002" cy="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sysDot"/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2" name="Line 17"/>
            <p:cNvSpPr>
              <a:spLocks noChangeShapeType="1"/>
            </p:cNvSpPr>
            <p:nvPr/>
          </p:nvSpPr>
          <p:spPr bwMode="auto">
            <a:xfrm flipH="1">
              <a:off x="4170" y="3213"/>
              <a:ext cx="345" cy="50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sysDot"/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grpSp>
          <p:nvGrpSpPr>
            <p:cNvPr id="33" name="Group 18"/>
            <p:cNvGrpSpPr>
              <a:grpSpLocks/>
            </p:cNvGrpSpPr>
            <p:nvPr/>
          </p:nvGrpSpPr>
          <p:grpSpPr bwMode="auto">
            <a:xfrm>
              <a:off x="3340" y="2486"/>
              <a:ext cx="1762" cy="1289"/>
              <a:chOff x="521" y="1379"/>
              <a:chExt cx="1762" cy="1289"/>
            </a:xfrm>
          </p:grpSpPr>
          <p:sp>
            <p:nvSpPr>
              <p:cNvPr id="39" name="Line 19"/>
              <p:cNvSpPr>
                <a:spLocks noChangeShapeType="1"/>
              </p:cNvSpPr>
              <p:nvPr/>
            </p:nvSpPr>
            <p:spPr bwMode="auto">
              <a:xfrm flipH="1" flipV="1">
                <a:off x="660" y="1379"/>
                <a:ext cx="1036" cy="727"/>
              </a:xfrm>
              <a:prstGeom prst="line">
                <a:avLst/>
              </a:prstGeom>
              <a:noFill/>
              <a:ln w="22225">
                <a:solidFill>
                  <a:srgbClr val="0000FF"/>
                </a:solidFill>
                <a:round/>
                <a:headEnd/>
                <a:tailEnd type="triangle" w="med" len="med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40" name="Line 20"/>
              <p:cNvSpPr>
                <a:spLocks noChangeShapeType="1"/>
              </p:cNvSpPr>
              <p:nvPr/>
            </p:nvSpPr>
            <p:spPr bwMode="auto">
              <a:xfrm>
                <a:off x="1696" y="2106"/>
                <a:ext cx="103" cy="253"/>
              </a:xfrm>
              <a:prstGeom prst="line">
                <a:avLst/>
              </a:prstGeom>
              <a:noFill/>
              <a:ln w="25400">
                <a:solidFill>
                  <a:srgbClr val="0000FF"/>
                </a:solidFill>
                <a:round/>
                <a:headEnd/>
                <a:tailEnd type="triangle" w="med" len="med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41" name="Line 21"/>
              <p:cNvSpPr>
                <a:spLocks noChangeShapeType="1"/>
              </p:cNvSpPr>
              <p:nvPr/>
            </p:nvSpPr>
            <p:spPr bwMode="auto">
              <a:xfrm flipV="1">
                <a:off x="1696" y="1634"/>
                <a:ext cx="276" cy="472"/>
              </a:xfrm>
              <a:prstGeom prst="line">
                <a:avLst/>
              </a:prstGeom>
              <a:noFill/>
              <a:ln w="25400">
                <a:solidFill>
                  <a:srgbClr val="0000FF"/>
                </a:solidFill>
                <a:round/>
                <a:headEnd/>
                <a:tailEnd type="triangle" w="med" len="med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42" name="Text Box 22"/>
              <p:cNvSpPr txBox="1">
                <a:spLocks noChangeArrowheads="1"/>
              </p:cNvSpPr>
              <p:nvPr/>
            </p:nvSpPr>
            <p:spPr bwMode="auto">
              <a:xfrm>
                <a:off x="521" y="1379"/>
                <a:ext cx="311" cy="34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defTabSz="914400" fontAlgn="base">
                  <a:spcBef>
                    <a:spcPct val="50000"/>
                  </a:spcBef>
                  <a:spcAft>
                    <a:spcPct val="0"/>
                  </a:spcAft>
                </a:pPr>
                <a:r>
                  <a:rPr lang="it-IT" sz="1600" i="1">
                    <a:solidFill>
                      <a:srgbClr val="0000FF"/>
                    </a:solidFill>
                    <a:latin typeface="Times New Roman" charset="0"/>
                    <a:ea typeface="ＭＳ Ｐゴシック" charset="-128"/>
                    <a:cs typeface="ＭＳ Ｐゴシック" charset="-128"/>
                  </a:rPr>
                  <a:t>v</a:t>
                </a:r>
                <a:r>
                  <a:rPr lang="it-IT" sz="1600" i="1" baseline="-25000">
                    <a:solidFill>
                      <a:srgbClr val="0000FF"/>
                    </a:solidFill>
                    <a:latin typeface="Times New Roman" charset="0"/>
                    <a:ea typeface="ＭＳ Ｐゴシック" charset="-128"/>
                    <a:cs typeface="ＭＳ Ｐゴシック" charset="-128"/>
                  </a:rPr>
                  <a:t>1</a:t>
                </a:r>
                <a:endParaRPr lang="it-IT" sz="1600" i="1">
                  <a:solidFill>
                    <a:srgbClr val="0000FF"/>
                  </a:solidFill>
                  <a:latin typeface="Times New Roman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43" name="Text Box 23"/>
              <p:cNvSpPr txBox="1">
                <a:spLocks noChangeArrowheads="1"/>
              </p:cNvSpPr>
              <p:nvPr/>
            </p:nvSpPr>
            <p:spPr bwMode="auto">
              <a:xfrm>
                <a:off x="1972" y="1526"/>
                <a:ext cx="311" cy="34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defTabSz="914400" fontAlgn="base">
                  <a:spcBef>
                    <a:spcPct val="50000"/>
                  </a:spcBef>
                  <a:spcAft>
                    <a:spcPct val="0"/>
                  </a:spcAft>
                </a:pPr>
                <a:r>
                  <a:rPr lang="it-IT" sz="1600" i="1">
                    <a:solidFill>
                      <a:srgbClr val="0000FF"/>
                    </a:solidFill>
                    <a:latin typeface="Times New Roman" charset="0"/>
                    <a:ea typeface="ＭＳ Ｐゴシック" charset="-128"/>
                    <a:cs typeface="ＭＳ Ｐゴシック" charset="-128"/>
                  </a:rPr>
                  <a:t>v</a:t>
                </a:r>
                <a:r>
                  <a:rPr lang="it-IT" sz="1600" i="1" baseline="-25000">
                    <a:solidFill>
                      <a:srgbClr val="0000FF"/>
                    </a:solidFill>
                    <a:latin typeface="Times New Roman" charset="0"/>
                    <a:ea typeface="ＭＳ Ｐゴシック" charset="-128"/>
                    <a:cs typeface="ＭＳ Ｐゴシック" charset="-128"/>
                  </a:rPr>
                  <a:t>2</a:t>
                </a:r>
                <a:endParaRPr lang="it-IT" sz="1600" i="1">
                  <a:solidFill>
                    <a:srgbClr val="0000FF"/>
                  </a:solidFill>
                  <a:latin typeface="Times New Roman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44" name="Text Box 24"/>
              <p:cNvSpPr txBox="1">
                <a:spLocks noChangeArrowheads="1"/>
              </p:cNvSpPr>
              <p:nvPr/>
            </p:nvSpPr>
            <p:spPr bwMode="auto">
              <a:xfrm>
                <a:off x="1765" y="2324"/>
                <a:ext cx="311" cy="34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defTabSz="914400" fontAlgn="base">
                  <a:spcBef>
                    <a:spcPct val="50000"/>
                  </a:spcBef>
                  <a:spcAft>
                    <a:spcPct val="0"/>
                  </a:spcAft>
                </a:pPr>
                <a:r>
                  <a:rPr lang="it-IT" sz="1600" i="1">
                    <a:solidFill>
                      <a:srgbClr val="0000FF"/>
                    </a:solidFill>
                    <a:latin typeface="Times New Roman" charset="0"/>
                    <a:ea typeface="ＭＳ Ｐゴシック" charset="-128"/>
                    <a:cs typeface="ＭＳ Ｐゴシック" charset="-128"/>
                  </a:rPr>
                  <a:t>v</a:t>
                </a:r>
                <a:r>
                  <a:rPr lang="it-IT" sz="1600" i="1" baseline="-25000">
                    <a:solidFill>
                      <a:srgbClr val="0000FF"/>
                    </a:solidFill>
                    <a:latin typeface="Times New Roman" charset="0"/>
                    <a:ea typeface="ＭＳ Ｐゴシック" charset="-128"/>
                    <a:cs typeface="ＭＳ Ｐゴシック" charset="-128"/>
                  </a:rPr>
                  <a:t>3</a:t>
                </a:r>
                <a:endParaRPr lang="it-IT" sz="1600" i="1">
                  <a:solidFill>
                    <a:srgbClr val="0000FF"/>
                  </a:solidFill>
                  <a:latin typeface="Times New Roman" charset="0"/>
                  <a:ea typeface="ＭＳ Ｐゴシック" charset="-128"/>
                  <a:cs typeface="ＭＳ Ｐゴシック" charset="-128"/>
                </a:endParaRPr>
              </a:p>
            </p:txBody>
          </p:sp>
        </p:grpSp>
        <p:sp>
          <p:nvSpPr>
            <p:cNvPr id="34" name="Text Box 25"/>
            <p:cNvSpPr txBox="1">
              <a:spLocks noChangeArrowheads="1"/>
            </p:cNvSpPr>
            <p:nvPr/>
          </p:nvSpPr>
          <p:spPr bwMode="auto">
            <a:xfrm>
              <a:off x="4100" y="3683"/>
              <a:ext cx="243" cy="28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it-IT" sz="1200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rPr>
                <a:t>x</a:t>
              </a:r>
            </a:p>
          </p:txBody>
        </p:sp>
        <p:sp>
          <p:nvSpPr>
            <p:cNvPr id="35" name="Text Box 26"/>
            <p:cNvSpPr txBox="1">
              <a:spLocks noChangeArrowheads="1"/>
            </p:cNvSpPr>
            <p:nvPr/>
          </p:nvSpPr>
          <p:spPr bwMode="auto">
            <a:xfrm>
              <a:off x="4514" y="2269"/>
              <a:ext cx="243" cy="28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it-IT" sz="1200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rPr>
                <a:t>z</a:t>
              </a:r>
            </a:p>
          </p:txBody>
        </p:sp>
        <p:grpSp>
          <p:nvGrpSpPr>
            <p:cNvPr id="36" name="Group 27"/>
            <p:cNvGrpSpPr>
              <a:grpSpLocks/>
            </p:cNvGrpSpPr>
            <p:nvPr/>
          </p:nvGrpSpPr>
          <p:grpSpPr bwMode="auto">
            <a:xfrm>
              <a:off x="3754" y="2524"/>
              <a:ext cx="828" cy="940"/>
              <a:chOff x="935" y="1417"/>
              <a:chExt cx="828" cy="940"/>
            </a:xfrm>
          </p:grpSpPr>
          <p:sp>
            <p:nvSpPr>
              <p:cNvPr id="37" name="Oval 28"/>
              <p:cNvSpPr>
                <a:spLocks noChangeArrowheads="1"/>
              </p:cNvSpPr>
              <p:nvPr/>
            </p:nvSpPr>
            <p:spPr bwMode="auto">
              <a:xfrm rot="1966026">
                <a:off x="1623" y="1849"/>
                <a:ext cx="140" cy="508"/>
              </a:xfrm>
              <a:prstGeom prst="ellipse">
                <a:avLst/>
              </a:prstGeom>
              <a:noFill/>
              <a:ln w="349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38" name="Text Box 33"/>
              <p:cNvSpPr txBox="1">
                <a:spLocks noChangeArrowheads="1"/>
              </p:cNvSpPr>
              <p:nvPr/>
            </p:nvSpPr>
            <p:spPr bwMode="auto">
              <a:xfrm>
                <a:off x="935" y="1417"/>
                <a:ext cx="310" cy="34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defTabSz="914400" fontAlgn="base">
                  <a:spcBef>
                    <a:spcPct val="50000"/>
                  </a:spcBef>
                  <a:spcAft>
                    <a:spcPct val="0"/>
                  </a:spcAft>
                </a:pPr>
                <a:r>
                  <a:rPr lang="el-GR" sz="1600">
                    <a:solidFill>
                      <a:srgbClr val="FF0000"/>
                    </a:solidFill>
                    <a:latin typeface="Times New Roman" charset="0"/>
                    <a:ea typeface="Times New Roman" charset="0"/>
                    <a:cs typeface="Times New Roman" charset="0"/>
                  </a:rPr>
                  <a:t>λ</a:t>
                </a:r>
                <a:r>
                  <a:rPr lang="it-IT" sz="1600" baseline="-25000">
                    <a:solidFill>
                      <a:srgbClr val="FF0000"/>
                    </a:solidFill>
                    <a:latin typeface="Times New Roman" charset="0"/>
                    <a:ea typeface="ＭＳ Ｐゴシック" charset="-128"/>
                    <a:cs typeface="ＭＳ Ｐゴシック" charset="-128"/>
                  </a:rPr>
                  <a:t>1</a:t>
                </a:r>
                <a:endParaRPr lang="it-IT" sz="1600">
                  <a:solidFill>
                    <a:srgbClr val="FF0000"/>
                  </a:solidFill>
                  <a:latin typeface="Times New Roman" charset="0"/>
                  <a:ea typeface="ＭＳ Ｐゴシック" charset="-128"/>
                  <a:cs typeface="ＭＳ Ｐゴシック" charset="-128"/>
                </a:endParaRPr>
              </a:p>
            </p:txBody>
          </p:sp>
        </p:grpSp>
      </p:grpSp>
      <p:sp>
        <p:nvSpPr>
          <p:cNvPr id="24" name="Shape 333"/>
          <p:cNvSpPr>
            <a:spLocks noGrp="1"/>
          </p:cNvSpPr>
          <p:nvPr>
            <p:ph type="title"/>
          </p:nvPr>
        </p:nvSpPr>
        <p:spPr>
          <a:xfrm>
            <a:off x="745066" y="76200"/>
            <a:ext cx="11595101" cy="1079500"/>
          </a:xfrm>
          <a:prstGeom prst="rect">
            <a:avLst/>
          </a:prstGeom>
        </p:spPr>
        <p:txBody>
          <a:bodyPr lIns="38100" tIns="38100" rIns="38100" bIns="38100" anchor="b"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lang="en-US" sz="60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Main idea: Tensor-based tracking</a:t>
            </a:r>
            <a:endParaRPr sz="6000" dirty="0">
              <a:solidFill>
                <a:srgbClr val="FFFFFF"/>
              </a:solidFill>
              <a:effectLst>
                <a:outerShdw blurRad="50800" dist="38100" dir="5400000" rotWithShape="0">
                  <a:srgbClr val="000000"/>
                </a:outerShdw>
              </a:effectLst>
            </a:endParaRPr>
          </a:p>
        </p:txBody>
      </p:sp>
      <p:sp>
        <p:nvSpPr>
          <p:cNvPr id="25" name="Rectangle 3"/>
          <p:cNvSpPr>
            <a:spLocks noChangeArrowheads="1"/>
          </p:cNvSpPr>
          <p:nvPr/>
        </p:nvSpPr>
        <p:spPr bwMode="auto">
          <a:xfrm>
            <a:off x="406400" y="9067800"/>
            <a:ext cx="8569325" cy="338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5" tIns="45718" rIns="91435" bIns="45718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it-IT" sz="16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Y.Masutani et al.” European Journal of Radiology 46 (2003)</a:t>
            </a:r>
          </a:p>
        </p:txBody>
      </p:sp>
    </p:spTree>
    <p:extLst>
      <p:ext uri="{BB962C8B-B14F-4D97-AF65-F5344CB8AC3E}">
        <p14:creationId xmlns:p14="http://schemas.microsoft.com/office/powerpoint/2010/main" val="358028108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/>
          <p:cNvSpPr/>
          <p:nvPr/>
        </p:nvSpPr>
        <p:spPr>
          <a:xfrm>
            <a:off x="406400" y="1600200"/>
            <a:ext cx="11963400" cy="7010400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38100" dist="64529" dir="2700000" rotWithShape="0">
                  <a:srgbClr val="000000">
                    <a:alpha val="48275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Neue Light"/>
            </a:endParaRPr>
          </a:p>
        </p:txBody>
      </p:sp>
      <p:pic>
        <p:nvPicPr>
          <p:cNvPr id="26" name="Picture 2"/>
          <p:cNvPicPr>
            <a:picLocks noChangeAspect="1" noChangeArrowheads="1"/>
          </p:cNvPicPr>
          <p:nvPr/>
        </p:nvPicPr>
        <p:blipFill>
          <a:blip r:embed="rId2"/>
          <a:srcRect b="50693"/>
          <a:stretch>
            <a:fillRect/>
          </a:stretch>
        </p:blipFill>
        <p:spPr bwMode="auto">
          <a:xfrm>
            <a:off x="558800" y="2075502"/>
            <a:ext cx="7710181" cy="37167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7" name="Picture 5"/>
          <p:cNvPicPr>
            <a:picLocks noChangeAspect="1" noChangeArrowheads="1"/>
          </p:cNvPicPr>
          <p:nvPr/>
        </p:nvPicPr>
        <p:blipFill>
          <a:blip r:embed="rId2"/>
          <a:srcRect t="48825" r="50015"/>
          <a:stretch>
            <a:fillRect/>
          </a:stretch>
        </p:blipFill>
        <p:spPr bwMode="auto">
          <a:xfrm>
            <a:off x="8407400" y="1884246"/>
            <a:ext cx="3843476" cy="38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8" name="Group 13"/>
          <p:cNvGrpSpPr>
            <a:grpSpLocks/>
          </p:cNvGrpSpPr>
          <p:nvPr/>
        </p:nvGrpSpPr>
        <p:grpSpPr bwMode="auto">
          <a:xfrm>
            <a:off x="4577830" y="6009589"/>
            <a:ext cx="3448570" cy="2220011"/>
            <a:chOff x="3340" y="2269"/>
            <a:chExt cx="2177" cy="1695"/>
          </a:xfrm>
        </p:grpSpPr>
        <p:pic>
          <p:nvPicPr>
            <p:cNvPr id="29" name="Picture 14"/>
            <p:cNvPicPr>
              <a:picLocks noChangeAspect="1" noChangeArrowheads="1"/>
            </p:cNvPicPr>
            <p:nvPr/>
          </p:nvPicPr>
          <p:blipFill>
            <a:blip r:embed="rId3"/>
            <a:srcRect l="28146" t="26404" r="23309" b="14589"/>
            <a:stretch>
              <a:fillRect/>
            </a:stretch>
          </p:blipFill>
          <p:spPr bwMode="auto">
            <a:xfrm>
              <a:off x="3651" y="2523"/>
              <a:ext cx="1727" cy="137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0" name="Line 15"/>
            <p:cNvSpPr>
              <a:spLocks noChangeShapeType="1"/>
            </p:cNvSpPr>
            <p:nvPr/>
          </p:nvSpPr>
          <p:spPr bwMode="auto">
            <a:xfrm flipV="1">
              <a:off x="4515" y="2306"/>
              <a:ext cx="1" cy="90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sysDot"/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1" name="Line 16"/>
            <p:cNvSpPr>
              <a:spLocks noChangeShapeType="1"/>
            </p:cNvSpPr>
            <p:nvPr/>
          </p:nvSpPr>
          <p:spPr bwMode="auto">
            <a:xfrm flipV="1">
              <a:off x="4515" y="3213"/>
              <a:ext cx="1002" cy="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sysDot"/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2" name="Line 17"/>
            <p:cNvSpPr>
              <a:spLocks noChangeShapeType="1"/>
            </p:cNvSpPr>
            <p:nvPr/>
          </p:nvSpPr>
          <p:spPr bwMode="auto">
            <a:xfrm flipH="1">
              <a:off x="4170" y="3213"/>
              <a:ext cx="345" cy="50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sysDot"/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grpSp>
          <p:nvGrpSpPr>
            <p:cNvPr id="33" name="Group 18"/>
            <p:cNvGrpSpPr>
              <a:grpSpLocks/>
            </p:cNvGrpSpPr>
            <p:nvPr/>
          </p:nvGrpSpPr>
          <p:grpSpPr bwMode="auto">
            <a:xfrm>
              <a:off x="3340" y="2486"/>
              <a:ext cx="1762" cy="1289"/>
              <a:chOff x="521" y="1379"/>
              <a:chExt cx="1762" cy="1289"/>
            </a:xfrm>
          </p:grpSpPr>
          <p:sp>
            <p:nvSpPr>
              <p:cNvPr id="39" name="Line 19"/>
              <p:cNvSpPr>
                <a:spLocks noChangeShapeType="1"/>
              </p:cNvSpPr>
              <p:nvPr/>
            </p:nvSpPr>
            <p:spPr bwMode="auto">
              <a:xfrm flipH="1" flipV="1">
                <a:off x="660" y="1379"/>
                <a:ext cx="1036" cy="727"/>
              </a:xfrm>
              <a:prstGeom prst="line">
                <a:avLst/>
              </a:prstGeom>
              <a:noFill/>
              <a:ln w="22225">
                <a:solidFill>
                  <a:srgbClr val="0000FF"/>
                </a:solidFill>
                <a:round/>
                <a:headEnd/>
                <a:tailEnd type="triangle" w="med" len="med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40" name="Line 20"/>
              <p:cNvSpPr>
                <a:spLocks noChangeShapeType="1"/>
              </p:cNvSpPr>
              <p:nvPr/>
            </p:nvSpPr>
            <p:spPr bwMode="auto">
              <a:xfrm>
                <a:off x="1696" y="2106"/>
                <a:ext cx="103" cy="253"/>
              </a:xfrm>
              <a:prstGeom prst="line">
                <a:avLst/>
              </a:prstGeom>
              <a:noFill/>
              <a:ln w="25400">
                <a:solidFill>
                  <a:srgbClr val="0000FF"/>
                </a:solidFill>
                <a:round/>
                <a:headEnd/>
                <a:tailEnd type="triangle" w="med" len="med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41" name="Line 21"/>
              <p:cNvSpPr>
                <a:spLocks noChangeShapeType="1"/>
              </p:cNvSpPr>
              <p:nvPr/>
            </p:nvSpPr>
            <p:spPr bwMode="auto">
              <a:xfrm flipV="1">
                <a:off x="1696" y="1634"/>
                <a:ext cx="276" cy="472"/>
              </a:xfrm>
              <a:prstGeom prst="line">
                <a:avLst/>
              </a:prstGeom>
              <a:noFill/>
              <a:ln w="25400">
                <a:solidFill>
                  <a:srgbClr val="0000FF"/>
                </a:solidFill>
                <a:round/>
                <a:headEnd/>
                <a:tailEnd type="triangle" w="med" len="med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42" name="Text Box 22"/>
              <p:cNvSpPr txBox="1">
                <a:spLocks noChangeArrowheads="1"/>
              </p:cNvSpPr>
              <p:nvPr/>
            </p:nvSpPr>
            <p:spPr bwMode="auto">
              <a:xfrm>
                <a:off x="521" y="1379"/>
                <a:ext cx="311" cy="34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defTabSz="914400" fontAlgn="base">
                  <a:spcBef>
                    <a:spcPct val="50000"/>
                  </a:spcBef>
                  <a:spcAft>
                    <a:spcPct val="0"/>
                  </a:spcAft>
                </a:pPr>
                <a:r>
                  <a:rPr lang="it-IT" sz="1600" i="1">
                    <a:solidFill>
                      <a:srgbClr val="0000FF"/>
                    </a:solidFill>
                    <a:latin typeface="Times New Roman" charset="0"/>
                    <a:ea typeface="ＭＳ Ｐゴシック" charset="-128"/>
                    <a:cs typeface="ＭＳ Ｐゴシック" charset="-128"/>
                  </a:rPr>
                  <a:t>v</a:t>
                </a:r>
                <a:r>
                  <a:rPr lang="it-IT" sz="1600" i="1" baseline="-25000">
                    <a:solidFill>
                      <a:srgbClr val="0000FF"/>
                    </a:solidFill>
                    <a:latin typeface="Times New Roman" charset="0"/>
                    <a:ea typeface="ＭＳ Ｐゴシック" charset="-128"/>
                    <a:cs typeface="ＭＳ Ｐゴシック" charset="-128"/>
                  </a:rPr>
                  <a:t>1</a:t>
                </a:r>
                <a:endParaRPr lang="it-IT" sz="1600" i="1">
                  <a:solidFill>
                    <a:srgbClr val="0000FF"/>
                  </a:solidFill>
                  <a:latin typeface="Times New Roman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43" name="Text Box 23"/>
              <p:cNvSpPr txBox="1">
                <a:spLocks noChangeArrowheads="1"/>
              </p:cNvSpPr>
              <p:nvPr/>
            </p:nvSpPr>
            <p:spPr bwMode="auto">
              <a:xfrm>
                <a:off x="1972" y="1526"/>
                <a:ext cx="311" cy="34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defTabSz="914400" fontAlgn="base">
                  <a:spcBef>
                    <a:spcPct val="50000"/>
                  </a:spcBef>
                  <a:spcAft>
                    <a:spcPct val="0"/>
                  </a:spcAft>
                </a:pPr>
                <a:r>
                  <a:rPr lang="it-IT" sz="1600" i="1">
                    <a:solidFill>
                      <a:srgbClr val="0000FF"/>
                    </a:solidFill>
                    <a:latin typeface="Times New Roman" charset="0"/>
                    <a:ea typeface="ＭＳ Ｐゴシック" charset="-128"/>
                    <a:cs typeface="ＭＳ Ｐゴシック" charset="-128"/>
                  </a:rPr>
                  <a:t>v</a:t>
                </a:r>
                <a:r>
                  <a:rPr lang="it-IT" sz="1600" i="1" baseline="-25000">
                    <a:solidFill>
                      <a:srgbClr val="0000FF"/>
                    </a:solidFill>
                    <a:latin typeface="Times New Roman" charset="0"/>
                    <a:ea typeface="ＭＳ Ｐゴシック" charset="-128"/>
                    <a:cs typeface="ＭＳ Ｐゴシック" charset="-128"/>
                  </a:rPr>
                  <a:t>2</a:t>
                </a:r>
                <a:endParaRPr lang="it-IT" sz="1600" i="1">
                  <a:solidFill>
                    <a:srgbClr val="0000FF"/>
                  </a:solidFill>
                  <a:latin typeface="Times New Roman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44" name="Text Box 24"/>
              <p:cNvSpPr txBox="1">
                <a:spLocks noChangeArrowheads="1"/>
              </p:cNvSpPr>
              <p:nvPr/>
            </p:nvSpPr>
            <p:spPr bwMode="auto">
              <a:xfrm>
                <a:off x="1765" y="2324"/>
                <a:ext cx="311" cy="34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defTabSz="914400" fontAlgn="base">
                  <a:spcBef>
                    <a:spcPct val="50000"/>
                  </a:spcBef>
                  <a:spcAft>
                    <a:spcPct val="0"/>
                  </a:spcAft>
                </a:pPr>
                <a:r>
                  <a:rPr lang="it-IT" sz="1600" i="1">
                    <a:solidFill>
                      <a:srgbClr val="0000FF"/>
                    </a:solidFill>
                    <a:latin typeface="Times New Roman" charset="0"/>
                    <a:ea typeface="ＭＳ Ｐゴシック" charset="-128"/>
                    <a:cs typeface="ＭＳ Ｐゴシック" charset="-128"/>
                  </a:rPr>
                  <a:t>v</a:t>
                </a:r>
                <a:r>
                  <a:rPr lang="it-IT" sz="1600" i="1" baseline="-25000">
                    <a:solidFill>
                      <a:srgbClr val="0000FF"/>
                    </a:solidFill>
                    <a:latin typeface="Times New Roman" charset="0"/>
                    <a:ea typeface="ＭＳ Ｐゴシック" charset="-128"/>
                    <a:cs typeface="ＭＳ Ｐゴシック" charset="-128"/>
                  </a:rPr>
                  <a:t>3</a:t>
                </a:r>
                <a:endParaRPr lang="it-IT" sz="1600" i="1">
                  <a:solidFill>
                    <a:srgbClr val="0000FF"/>
                  </a:solidFill>
                  <a:latin typeface="Times New Roman" charset="0"/>
                  <a:ea typeface="ＭＳ Ｐゴシック" charset="-128"/>
                  <a:cs typeface="ＭＳ Ｐゴシック" charset="-128"/>
                </a:endParaRPr>
              </a:p>
            </p:txBody>
          </p:sp>
        </p:grpSp>
        <p:sp>
          <p:nvSpPr>
            <p:cNvPr id="34" name="Text Box 25"/>
            <p:cNvSpPr txBox="1">
              <a:spLocks noChangeArrowheads="1"/>
            </p:cNvSpPr>
            <p:nvPr/>
          </p:nvSpPr>
          <p:spPr bwMode="auto">
            <a:xfrm>
              <a:off x="4100" y="3683"/>
              <a:ext cx="243" cy="28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it-IT" sz="1200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rPr>
                <a:t>x</a:t>
              </a:r>
            </a:p>
          </p:txBody>
        </p:sp>
        <p:sp>
          <p:nvSpPr>
            <p:cNvPr id="35" name="Text Box 26"/>
            <p:cNvSpPr txBox="1">
              <a:spLocks noChangeArrowheads="1"/>
            </p:cNvSpPr>
            <p:nvPr/>
          </p:nvSpPr>
          <p:spPr bwMode="auto">
            <a:xfrm>
              <a:off x="4514" y="2269"/>
              <a:ext cx="243" cy="28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it-IT" sz="1200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rPr>
                <a:t>z</a:t>
              </a:r>
            </a:p>
          </p:txBody>
        </p:sp>
        <p:grpSp>
          <p:nvGrpSpPr>
            <p:cNvPr id="36" name="Group 27"/>
            <p:cNvGrpSpPr>
              <a:grpSpLocks/>
            </p:cNvGrpSpPr>
            <p:nvPr/>
          </p:nvGrpSpPr>
          <p:grpSpPr bwMode="auto">
            <a:xfrm>
              <a:off x="3754" y="2524"/>
              <a:ext cx="828" cy="940"/>
              <a:chOff x="935" y="1417"/>
              <a:chExt cx="828" cy="940"/>
            </a:xfrm>
          </p:grpSpPr>
          <p:sp>
            <p:nvSpPr>
              <p:cNvPr id="37" name="Oval 28"/>
              <p:cNvSpPr>
                <a:spLocks noChangeArrowheads="1"/>
              </p:cNvSpPr>
              <p:nvPr/>
            </p:nvSpPr>
            <p:spPr bwMode="auto">
              <a:xfrm rot="1966026">
                <a:off x="1623" y="1849"/>
                <a:ext cx="140" cy="508"/>
              </a:xfrm>
              <a:prstGeom prst="ellipse">
                <a:avLst/>
              </a:prstGeom>
              <a:noFill/>
              <a:ln w="349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38" name="Text Box 33"/>
              <p:cNvSpPr txBox="1">
                <a:spLocks noChangeArrowheads="1"/>
              </p:cNvSpPr>
              <p:nvPr/>
            </p:nvSpPr>
            <p:spPr bwMode="auto">
              <a:xfrm>
                <a:off x="935" y="1417"/>
                <a:ext cx="310" cy="34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defTabSz="914400" fontAlgn="base">
                  <a:spcBef>
                    <a:spcPct val="50000"/>
                  </a:spcBef>
                  <a:spcAft>
                    <a:spcPct val="0"/>
                  </a:spcAft>
                </a:pPr>
                <a:r>
                  <a:rPr lang="el-GR" sz="1600">
                    <a:solidFill>
                      <a:srgbClr val="FF0000"/>
                    </a:solidFill>
                    <a:latin typeface="Times New Roman" charset="0"/>
                    <a:ea typeface="Times New Roman" charset="0"/>
                    <a:cs typeface="Times New Roman" charset="0"/>
                  </a:rPr>
                  <a:t>λ</a:t>
                </a:r>
                <a:r>
                  <a:rPr lang="it-IT" sz="1600" baseline="-25000">
                    <a:solidFill>
                      <a:srgbClr val="FF0000"/>
                    </a:solidFill>
                    <a:latin typeface="Times New Roman" charset="0"/>
                    <a:ea typeface="ＭＳ Ｐゴシック" charset="-128"/>
                    <a:cs typeface="ＭＳ Ｐゴシック" charset="-128"/>
                  </a:rPr>
                  <a:t>1</a:t>
                </a:r>
                <a:endParaRPr lang="it-IT" sz="1600">
                  <a:solidFill>
                    <a:srgbClr val="FF0000"/>
                  </a:solidFill>
                  <a:latin typeface="Times New Roman" charset="0"/>
                  <a:ea typeface="ＭＳ Ｐゴシック" charset="-128"/>
                  <a:cs typeface="ＭＳ Ｐゴシック" charset="-128"/>
                </a:endParaRPr>
              </a:p>
            </p:txBody>
          </p:sp>
        </p:grpSp>
      </p:grpSp>
      <p:sp>
        <p:nvSpPr>
          <p:cNvPr id="22" name="Freeform 36"/>
          <p:cNvSpPr>
            <a:spLocks/>
          </p:cNvSpPr>
          <p:nvPr/>
        </p:nvSpPr>
        <p:spPr bwMode="auto">
          <a:xfrm>
            <a:off x="4673600" y="3400108"/>
            <a:ext cx="3059112" cy="815975"/>
          </a:xfrm>
          <a:custGeom>
            <a:avLst/>
            <a:gdLst>
              <a:gd name="T0" fmla="*/ 2147483647 w 1927"/>
              <a:gd name="T1" fmla="*/ 2147483647 h 514"/>
              <a:gd name="T2" fmla="*/ 2147483647 w 1927"/>
              <a:gd name="T3" fmla="*/ 2147483647 h 514"/>
              <a:gd name="T4" fmla="*/ 2147483647 w 1927"/>
              <a:gd name="T5" fmla="*/ 2147483647 h 514"/>
              <a:gd name="T6" fmla="*/ 2147483647 w 1927"/>
              <a:gd name="T7" fmla="*/ 2147483647 h 514"/>
              <a:gd name="T8" fmla="*/ 2147483647 w 1927"/>
              <a:gd name="T9" fmla="*/ 0 h 514"/>
              <a:gd name="T10" fmla="*/ 2147483647 w 1927"/>
              <a:gd name="T11" fmla="*/ 2147483647 h 514"/>
              <a:gd name="T12" fmla="*/ 2147483647 w 1927"/>
              <a:gd name="T13" fmla="*/ 2147483647 h 514"/>
              <a:gd name="T14" fmla="*/ 2147483647 w 1927"/>
              <a:gd name="T15" fmla="*/ 2147483647 h 514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w 1927"/>
              <a:gd name="T25" fmla="*/ 0 h 514"/>
              <a:gd name="T26" fmla="*/ 1927 w 1927"/>
              <a:gd name="T27" fmla="*/ 514 h 514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1927" h="514">
                <a:moveTo>
                  <a:pt x="68" y="499"/>
                </a:moveTo>
                <a:cubicBezTo>
                  <a:pt x="34" y="506"/>
                  <a:pt x="0" y="514"/>
                  <a:pt x="68" y="453"/>
                </a:cubicBezTo>
                <a:cubicBezTo>
                  <a:pt x="136" y="392"/>
                  <a:pt x="370" y="204"/>
                  <a:pt x="476" y="136"/>
                </a:cubicBezTo>
                <a:cubicBezTo>
                  <a:pt x="582" y="68"/>
                  <a:pt x="620" y="68"/>
                  <a:pt x="703" y="45"/>
                </a:cubicBezTo>
                <a:cubicBezTo>
                  <a:pt x="786" y="22"/>
                  <a:pt x="869" y="0"/>
                  <a:pt x="975" y="0"/>
                </a:cubicBezTo>
                <a:cubicBezTo>
                  <a:pt x="1081" y="0"/>
                  <a:pt x="1232" y="15"/>
                  <a:pt x="1338" y="45"/>
                </a:cubicBezTo>
                <a:cubicBezTo>
                  <a:pt x="1444" y="75"/>
                  <a:pt x="1512" y="120"/>
                  <a:pt x="1610" y="181"/>
                </a:cubicBezTo>
                <a:cubicBezTo>
                  <a:pt x="1708" y="242"/>
                  <a:pt x="1817" y="325"/>
                  <a:pt x="1927" y="408"/>
                </a:cubicBezTo>
              </a:path>
            </a:pathLst>
          </a:custGeom>
          <a:noFill/>
          <a:ln w="63500">
            <a:solidFill>
              <a:srgbClr val="0000FF"/>
            </a:solidFill>
            <a:round/>
            <a:headEnd type="oval" w="med" len="med"/>
            <a:tailEnd type="oval" w="med" len="med"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3" name="Shape 333"/>
          <p:cNvSpPr>
            <a:spLocks noGrp="1"/>
          </p:cNvSpPr>
          <p:nvPr>
            <p:ph type="title"/>
          </p:nvPr>
        </p:nvSpPr>
        <p:spPr>
          <a:xfrm>
            <a:off x="19523" y="228600"/>
            <a:ext cx="13605934" cy="990600"/>
          </a:xfrm>
          <a:prstGeom prst="rect">
            <a:avLst/>
          </a:prstGeom>
        </p:spPr>
        <p:txBody>
          <a:bodyPr lIns="38100" tIns="38100" rIns="38100" bIns="38100" anchor="b"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lang="en-US" sz="54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/>
            </a:r>
            <a:br>
              <a:rPr lang="en-US" sz="54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</a:br>
            <a:r>
              <a:rPr lang="en-US" sz="54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Connect the main directions voxel to voxel</a:t>
            </a:r>
            <a:endParaRPr sz="5400" dirty="0">
              <a:solidFill>
                <a:srgbClr val="FFFFFF"/>
              </a:solidFill>
              <a:effectLst>
                <a:outerShdw blurRad="50800" dist="38100" dir="5400000" rotWithShape="0">
                  <a:srgbClr val="00000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634173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4"/>
          <p:cNvSpPr txBox="1">
            <a:spLocks noChangeArrowheads="1"/>
          </p:cNvSpPr>
          <p:nvPr/>
        </p:nvSpPr>
        <p:spPr bwMode="auto">
          <a:xfrm>
            <a:off x="539750" y="1524000"/>
            <a:ext cx="11329988" cy="9541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5" tIns="45718" rIns="91435" bIns="45718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28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If we assume the main eigenvector is </a:t>
            </a:r>
            <a:r>
              <a:rPr lang="en-US" sz="2800" b="1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tangential</a:t>
            </a:r>
            <a:r>
              <a:rPr lang="en-US" sz="28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to the underlying trajectory of the white matter</a:t>
            </a:r>
          </a:p>
        </p:txBody>
      </p:sp>
      <p:sp>
        <p:nvSpPr>
          <p:cNvPr id="5" name="AutoShape 11"/>
          <p:cNvSpPr>
            <a:spLocks noChangeArrowheads="1"/>
          </p:cNvSpPr>
          <p:nvPr/>
        </p:nvSpPr>
        <p:spPr bwMode="auto">
          <a:xfrm>
            <a:off x="9061451" y="2561602"/>
            <a:ext cx="360363" cy="576262"/>
          </a:xfrm>
          <a:prstGeom prst="downArrow">
            <a:avLst>
              <a:gd name="adj1" fmla="val 50000"/>
              <a:gd name="adj2" fmla="val 39978"/>
            </a:avLst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91435" tIns="45718" rIns="91435" bIns="45718" anchor="ctr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" name="Text Box 13"/>
          <p:cNvSpPr txBox="1">
            <a:spLocks noChangeArrowheads="1"/>
          </p:cNvSpPr>
          <p:nvPr/>
        </p:nvSpPr>
        <p:spPr bwMode="auto">
          <a:xfrm>
            <a:off x="7188200" y="3137865"/>
            <a:ext cx="4681538" cy="18158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5" tIns="45718" rIns="91435" bIns="45718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28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Starting from a </a:t>
            </a:r>
            <a:r>
              <a:rPr lang="en-US" sz="2800" b="1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seed</a:t>
            </a:r>
            <a:r>
              <a:rPr lang="en-US" sz="28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</a:t>
            </a:r>
            <a:r>
              <a:rPr lang="en-US" sz="28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point </a:t>
            </a:r>
            <a:r>
              <a:rPr lang="en-US" sz="28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we can propagate a 3D curve that represents the WM pathway </a:t>
            </a:r>
          </a:p>
        </p:txBody>
      </p:sp>
      <p:sp>
        <p:nvSpPr>
          <p:cNvPr id="7" name="Text Box 14"/>
          <p:cNvSpPr txBox="1">
            <a:spLocks noChangeArrowheads="1"/>
          </p:cNvSpPr>
          <p:nvPr/>
        </p:nvSpPr>
        <p:spPr bwMode="auto">
          <a:xfrm>
            <a:off x="1759875" y="5202976"/>
            <a:ext cx="10533725" cy="46474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5" tIns="45718" rIns="91435" bIns="45718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endParaRPr lang="en-US" sz="2000" i="1" u="sng" dirty="0" smtClean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endParaRPr lang="en-US" sz="2000" i="1" u="sng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endParaRPr lang="en-US" sz="2000" i="1" u="sng" dirty="0" smtClean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endParaRPr lang="en-US" sz="2000" i="1" u="sng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endParaRPr lang="en-US" sz="2000" i="1" u="sng" dirty="0" smtClean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endParaRPr lang="en-US" sz="2000" i="1" u="sng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2800" i="1" u="sng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Two </a:t>
            </a:r>
            <a:r>
              <a:rPr lang="en-US" sz="2800" i="1" u="sng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main approaches :</a:t>
            </a: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2800" b="1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FACT</a:t>
            </a:r>
            <a:r>
              <a:rPr lang="en-US" sz="28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 </a:t>
            </a:r>
            <a:r>
              <a:rPr lang="en-US" sz="28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- (Mori et al  1999)</a:t>
            </a: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2800" b="1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Interpolated </a:t>
            </a:r>
            <a:r>
              <a:rPr lang="en-US" sz="2800" b="1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Streamlines</a:t>
            </a:r>
            <a:r>
              <a:rPr lang="en-US" sz="28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</a:t>
            </a:r>
            <a:r>
              <a:rPr lang="en-US" sz="28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(Euler, RK, </a:t>
            </a:r>
            <a:r>
              <a:rPr lang="en-US" sz="2800" dirty="0" err="1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etc</a:t>
            </a:r>
            <a:r>
              <a:rPr lang="en-US" sz="28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)  - (</a:t>
            </a:r>
            <a:r>
              <a:rPr lang="en-US" sz="2800" dirty="0" err="1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Basser</a:t>
            </a:r>
            <a:r>
              <a:rPr lang="en-US" sz="28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et al. </a:t>
            </a:r>
            <a:r>
              <a:rPr lang="en-US" sz="28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2000)</a:t>
            </a:r>
            <a:endParaRPr lang="en-US" sz="2800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8" name="AutoShape 15"/>
          <p:cNvSpPr>
            <a:spLocks noChangeArrowheads="1"/>
          </p:cNvSpPr>
          <p:nvPr/>
        </p:nvSpPr>
        <p:spPr bwMode="auto">
          <a:xfrm>
            <a:off x="9061451" y="5291138"/>
            <a:ext cx="360363" cy="576262"/>
          </a:xfrm>
          <a:prstGeom prst="downArrow">
            <a:avLst>
              <a:gd name="adj1" fmla="val 50000"/>
              <a:gd name="adj2" fmla="val 39978"/>
            </a:avLst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91435" tIns="45718" rIns="91435" bIns="45718" anchor="ctr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9" name="Text Box 16"/>
          <p:cNvSpPr txBox="1">
            <a:spLocks noChangeArrowheads="1"/>
          </p:cNvSpPr>
          <p:nvPr/>
        </p:nvSpPr>
        <p:spPr bwMode="auto">
          <a:xfrm>
            <a:off x="7299326" y="6182384"/>
            <a:ext cx="4248150" cy="5232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5" tIns="45718" rIns="91435" bIns="45718">
            <a:prstTxWarp prst="textNoShape">
              <a:avLst/>
            </a:prstTxWarp>
            <a:spAutoFit/>
          </a:bodyPr>
          <a:lstStyle/>
          <a:p>
            <a:pPr algn="ctr"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it-IT" sz="28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Streamline Tractography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35000" y="2773533"/>
            <a:ext cx="6096000" cy="5075067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38100" dist="64529" dir="2700000" rotWithShape="0">
                  <a:srgbClr val="000000">
                    <a:alpha val="48275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Neue Light"/>
            </a:endParaRPr>
          </a:p>
        </p:txBody>
      </p:sp>
      <p:sp>
        <p:nvSpPr>
          <p:cNvPr id="12" name="Oval 2"/>
          <p:cNvSpPr>
            <a:spLocks noChangeAspect="1" noChangeArrowheads="1"/>
          </p:cNvSpPr>
          <p:nvPr/>
        </p:nvSpPr>
        <p:spPr bwMode="auto">
          <a:xfrm>
            <a:off x="3370584" y="6048783"/>
            <a:ext cx="443254" cy="443255"/>
          </a:xfrm>
          <a:prstGeom prst="ellipse">
            <a:avLst/>
          </a:pr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5" tIns="45718" rIns="91435" bIns="45718" anchor="ctr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3" name="Freeform 3"/>
          <p:cNvSpPr>
            <a:spLocks noChangeAspect="1"/>
          </p:cNvSpPr>
          <p:nvPr/>
        </p:nvSpPr>
        <p:spPr bwMode="auto">
          <a:xfrm>
            <a:off x="2073595" y="3672297"/>
            <a:ext cx="1064184" cy="1062228"/>
          </a:xfrm>
          <a:custGeom>
            <a:avLst/>
            <a:gdLst>
              <a:gd name="T0" fmla="*/ 0 w 502"/>
              <a:gd name="T1" fmla="*/ 2147483647 h 528"/>
              <a:gd name="T2" fmla="*/ 2147483647 w 502"/>
              <a:gd name="T3" fmla="*/ 2147483647 h 528"/>
              <a:gd name="T4" fmla="*/ 2147483647 w 502"/>
              <a:gd name="T5" fmla="*/ 0 h 528"/>
              <a:gd name="T6" fmla="*/ 0 60000 65536"/>
              <a:gd name="T7" fmla="*/ 0 60000 65536"/>
              <a:gd name="T8" fmla="*/ 0 60000 65536"/>
              <a:gd name="T9" fmla="*/ 0 w 502"/>
              <a:gd name="T10" fmla="*/ 0 h 528"/>
              <a:gd name="T11" fmla="*/ 502 w 502"/>
              <a:gd name="T12" fmla="*/ 528 h 528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502" h="528">
                <a:moveTo>
                  <a:pt x="0" y="528"/>
                </a:moveTo>
                <a:cubicBezTo>
                  <a:pt x="38" y="483"/>
                  <a:pt x="143" y="344"/>
                  <a:pt x="227" y="256"/>
                </a:cubicBezTo>
                <a:cubicBezTo>
                  <a:pt x="311" y="168"/>
                  <a:pt x="456" y="43"/>
                  <a:pt x="502" y="0"/>
                </a:cubicBezTo>
              </a:path>
            </a:pathLst>
          </a:custGeom>
          <a:noFill/>
          <a:ln w="53975">
            <a:solidFill>
              <a:srgbClr val="0000FF"/>
            </a:solidFill>
            <a:round/>
            <a:headEnd/>
            <a:tailEnd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4" name="Freeform 5"/>
          <p:cNvSpPr>
            <a:spLocks noChangeAspect="1"/>
          </p:cNvSpPr>
          <p:nvPr/>
        </p:nvSpPr>
        <p:spPr bwMode="auto">
          <a:xfrm>
            <a:off x="3154672" y="3743728"/>
            <a:ext cx="2235758" cy="3657259"/>
          </a:xfrm>
          <a:custGeom>
            <a:avLst/>
            <a:gdLst>
              <a:gd name="T0" fmla="*/ 2147483647 w 1145"/>
              <a:gd name="T1" fmla="*/ 2147483647 h 1873"/>
              <a:gd name="T2" fmla="*/ 2147483647 w 1145"/>
              <a:gd name="T3" fmla="*/ 2147483647 h 1873"/>
              <a:gd name="T4" fmla="*/ 2147483647 w 1145"/>
              <a:gd name="T5" fmla="*/ 2147483647 h 1873"/>
              <a:gd name="T6" fmla="*/ 2147483647 w 1145"/>
              <a:gd name="T7" fmla="*/ 2147483647 h 1873"/>
              <a:gd name="T8" fmla="*/ 2147483647 w 1145"/>
              <a:gd name="T9" fmla="*/ 2147483647 h 1873"/>
              <a:gd name="T10" fmla="*/ 2147483647 w 1145"/>
              <a:gd name="T11" fmla="*/ 2147483647 h 1873"/>
              <a:gd name="T12" fmla="*/ 2147483647 w 1145"/>
              <a:gd name="T13" fmla="*/ 2147483647 h 1873"/>
              <a:gd name="T14" fmla="*/ 2147483647 w 1145"/>
              <a:gd name="T15" fmla="*/ 2147483647 h 1873"/>
              <a:gd name="T16" fmla="*/ 2147483647 w 1145"/>
              <a:gd name="T17" fmla="*/ 0 h 1873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1145"/>
              <a:gd name="T28" fmla="*/ 0 h 1873"/>
              <a:gd name="T29" fmla="*/ 1145 w 1145"/>
              <a:gd name="T30" fmla="*/ 1873 h 1873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1145" h="1873">
                <a:moveTo>
                  <a:pt x="8" y="1873"/>
                </a:moveTo>
                <a:cubicBezTo>
                  <a:pt x="4" y="1796"/>
                  <a:pt x="0" y="1719"/>
                  <a:pt x="8" y="1632"/>
                </a:cubicBezTo>
                <a:cubicBezTo>
                  <a:pt x="16" y="1545"/>
                  <a:pt x="31" y="1444"/>
                  <a:pt x="54" y="1351"/>
                </a:cubicBezTo>
                <a:cubicBezTo>
                  <a:pt x="77" y="1257"/>
                  <a:pt x="106" y="1156"/>
                  <a:pt x="144" y="1069"/>
                </a:cubicBezTo>
                <a:cubicBezTo>
                  <a:pt x="182" y="982"/>
                  <a:pt x="227" y="909"/>
                  <a:pt x="280" y="828"/>
                </a:cubicBezTo>
                <a:cubicBezTo>
                  <a:pt x="333" y="748"/>
                  <a:pt x="394" y="668"/>
                  <a:pt x="462" y="587"/>
                </a:cubicBezTo>
                <a:cubicBezTo>
                  <a:pt x="530" y="507"/>
                  <a:pt x="605" y="425"/>
                  <a:pt x="689" y="347"/>
                </a:cubicBezTo>
                <a:cubicBezTo>
                  <a:pt x="773" y="269"/>
                  <a:pt x="888" y="178"/>
                  <a:pt x="964" y="120"/>
                </a:cubicBezTo>
                <a:cubicBezTo>
                  <a:pt x="1040" y="62"/>
                  <a:pt x="1107" y="25"/>
                  <a:pt x="1145" y="0"/>
                </a:cubicBezTo>
              </a:path>
            </a:pathLst>
          </a:custGeom>
          <a:noFill/>
          <a:ln w="53975">
            <a:solidFill>
              <a:srgbClr val="0000FF"/>
            </a:solidFill>
            <a:round/>
            <a:headEnd/>
            <a:tailEnd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5" name="Freeform 6"/>
          <p:cNvSpPr>
            <a:spLocks noChangeAspect="1"/>
          </p:cNvSpPr>
          <p:nvPr/>
        </p:nvSpPr>
        <p:spPr bwMode="auto">
          <a:xfrm>
            <a:off x="4070659" y="4518433"/>
            <a:ext cx="1136422" cy="2620417"/>
          </a:xfrm>
          <a:custGeom>
            <a:avLst/>
            <a:gdLst>
              <a:gd name="T0" fmla="*/ 0 w 582"/>
              <a:gd name="T1" fmla="*/ 2147483647 h 1342"/>
              <a:gd name="T2" fmla="*/ 2147483647 w 582"/>
              <a:gd name="T3" fmla="*/ 2147483647 h 1342"/>
              <a:gd name="T4" fmla="*/ 2147483647 w 582"/>
              <a:gd name="T5" fmla="*/ 2147483647 h 1342"/>
              <a:gd name="T6" fmla="*/ 2147483647 w 582"/>
              <a:gd name="T7" fmla="*/ 2147483647 h 1342"/>
              <a:gd name="T8" fmla="*/ 2147483647 w 582"/>
              <a:gd name="T9" fmla="*/ 2147483647 h 1342"/>
              <a:gd name="T10" fmla="*/ 2147483647 w 582"/>
              <a:gd name="T11" fmla="*/ 2147483647 h 1342"/>
              <a:gd name="T12" fmla="*/ 2147483647 w 582"/>
              <a:gd name="T13" fmla="*/ 2147483647 h 1342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582"/>
              <a:gd name="T22" fmla="*/ 0 h 1342"/>
              <a:gd name="T23" fmla="*/ 582 w 582"/>
              <a:gd name="T24" fmla="*/ 1342 h 1342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582" h="1342">
                <a:moveTo>
                  <a:pt x="0" y="1342"/>
                </a:moveTo>
                <a:cubicBezTo>
                  <a:pt x="2" y="1303"/>
                  <a:pt x="10" y="1188"/>
                  <a:pt x="21" y="1106"/>
                </a:cubicBezTo>
                <a:cubicBezTo>
                  <a:pt x="32" y="1024"/>
                  <a:pt x="44" y="934"/>
                  <a:pt x="67" y="848"/>
                </a:cubicBezTo>
                <a:cubicBezTo>
                  <a:pt x="90" y="761"/>
                  <a:pt x="119" y="669"/>
                  <a:pt x="157" y="589"/>
                </a:cubicBezTo>
                <a:cubicBezTo>
                  <a:pt x="195" y="509"/>
                  <a:pt x="227" y="460"/>
                  <a:pt x="293" y="368"/>
                </a:cubicBezTo>
                <a:cubicBezTo>
                  <a:pt x="359" y="276"/>
                  <a:pt x="522" y="76"/>
                  <a:pt x="552" y="38"/>
                </a:cubicBezTo>
                <a:cubicBezTo>
                  <a:pt x="582" y="0"/>
                  <a:pt x="489" y="120"/>
                  <a:pt x="472" y="142"/>
                </a:cubicBezTo>
              </a:path>
            </a:pathLst>
          </a:custGeom>
          <a:noFill/>
          <a:ln w="53975">
            <a:solidFill>
              <a:srgbClr val="0000FF"/>
            </a:solidFill>
            <a:round/>
            <a:headEnd/>
            <a:tailEnd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6" name="Freeform 7"/>
          <p:cNvSpPr>
            <a:spLocks noChangeAspect="1"/>
          </p:cNvSpPr>
          <p:nvPr/>
        </p:nvSpPr>
        <p:spPr bwMode="auto">
          <a:xfrm>
            <a:off x="2218052" y="3600859"/>
            <a:ext cx="2319718" cy="3807613"/>
          </a:xfrm>
          <a:custGeom>
            <a:avLst/>
            <a:gdLst>
              <a:gd name="T0" fmla="*/ 2147483647 w 1188"/>
              <a:gd name="T1" fmla="*/ 2147483647 h 2132"/>
              <a:gd name="T2" fmla="*/ 2147483647 w 1188"/>
              <a:gd name="T3" fmla="*/ 2147483647 h 2132"/>
              <a:gd name="T4" fmla="*/ 2147483647 w 1188"/>
              <a:gd name="T5" fmla="*/ 2147483647 h 2132"/>
              <a:gd name="T6" fmla="*/ 2147483647 w 1188"/>
              <a:gd name="T7" fmla="*/ 2147483647 h 2132"/>
              <a:gd name="T8" fmla="*/ 2147483647 w 1188"/>
              <a:gd name="T9" fmla="*/ 2147483647 h 2132"/>
              <a:gd name="T10" fmla="*/ 2147483647 w 1188"/>
              <a:gd name="T11" fmla="*/ 2147483647 h 2132"/>
              <a:gd name="T12" fmla="*/ 2147483647 w 1188"/>
              <a:gd name="T13" fmla="*/ 2147483647 h 2132"/>
              <a:gd name="T14" fmla="*/ 2147483647 w 1188"/>
              <a:gd name="T15" fmla="*/ 2147483647 h 2132"/>
              <a:gd name="T16" fmla="*/ 2147483647 w 1188"/>
              <a:gd name="T17" fmla="*/ 0 h 2132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1188"/>
              <a:gd name="T28" fmla="*/ 0 h 2132"/>
              <a:gd name="T29" fmla="*/ 1188 w 1188"/>
              <a:gd name="T30" fmla="*/ 2132 h 2132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1188" h="2132">
                <a:moveTo>
                  <a:pt x="8" y="2132"/>
                </a:moveTo>
                <a:cubicBezTo>
                  <a:pt x="4" y="2045"/>
                  <a:pt x="0" y="1958"/>
                  <a:pt x="8" y="1860"/>
                </a:cubicBezTo>
                <a:cubicBezTo>
                  <a:pt x="16" y="1762"/>
                  <a:pt x="31" y="1648"/>
                  <a:pt x="54" y="1542"/>
                </a:cubicBezTo>
                <a:cubicBezTo>
                  <a:pt x="77" y="1436"/>
                  <a:pt x="106" y="1322"/>
                  <a:pt x="144" y="1224"/>
                </a:cubicBezTo>
                <a:cubicBezTo>
                  <a:pt x="182" y="1126"/>
                  <a:pt x="227" y="1043"/>
                  <a:pt x="280" y="952"/>
                </a:cubicBezTo>
                <a:cubicBezTo>
                  <a:pt x="333" y="861"/>
                  <a:pt x="394" y="771"/>
                  <a:pt x="462" y="680"/>
                </a:cubicBezTo>
                <a:cubicBezTo>
                  <a:pt x="530" y="589"/>
                  <a:pt x="605" y="496"/>
                  <a:pt x="689" y="408"/>
                </a:cubicBezTo>
                <a:cubicBezTo>
                  <a:pt x="773" y="320"/>
                  <a:pt x="881" y="220"/>
                  <a:pt x="964" y="152"/>
                </a:cubicBezTo>
                <a:cubicBezTo>
                  <a:pt x="1047" y="84"/>
                  <a:pt x="1151" y="25"/>
                  <a:pt x="1188" y="0"/>
                </a:cubicBezTo>
              </a:path>
            </a:pathLst>
          </a:custGeom>
          <a:noFill/>
          <a:ln w="53975">
            <a:solidFill>
              <a:srgbClr val="0000FF"/>
            </a:solidFill>
            <a:round/>
            <a:headEnd/>
            <a:tailEnd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7" name="Line 8"/>
          <p:cNvSpPr>
            <a:spLocks noChangeAspect="1" noChangeShapeType="1"/>
          </p:cNvSpPr>
          <p:nvPr/>
        </p:nvSpPr>
        <p:spPr bwMode="auto">
          <a:xfrm flipV="1">
            <a:off x="3299145" y="4680347"/>
            <a:ext cx="531114" cy="884531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/>
            <a:tailEnd type="triangle" w="med" len="med"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8" name="Rectangle 9"/>
          <p:cNvSpPr>
            <a:spLocks noChangeAspect="1" noChangeArrowheads="1"/>
          </p:cNvSpPr>
          <p:nvPr/>
        </p:nvSpPr>
        <p:spPr bwMode="auto">
          <a:xfrm>
            <a:off x="2073584" y="3482563"/>
            <a:ext cx="3545967" cy="3897439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91435" tIns="45718" rIns="91435" bIns="45718" anchor="ctr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9" name="Line 10"/>
          <p:cNvSpPr>
            <a:spLocks noChangeAspect="1" noChangeShapeType="1"/>
          </p:cNvSpPr>
          <p:nvPr/>
        </p:nvSpPr>
        <p:spPr bwMode="auto">
          <a:xfrm flipV="1">
            <a:off x="4162734" y="3816758"/>
            <a:ext cx="796671" cy="618974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/>
            <a:tailEnd type="triangle" w="med" len="med"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0" name="Text Box 12"/>
          <p:cNvSpPr txBox="1">
            <a:spLocks noChangeAspect="1" noChangeArrowheads="1"/>
          </p:cNvSpPr>
          <p:nvPr/>
        </p:nvSpPr>
        <p:spPr bwMode="auto">
          <a:xfrm>
            <a:off x="3280944" y="4753371"/>
            <a:ext cx="706856" cy="4001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5" tIns="45718" rIns="91435" bIns="45718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it-IT" sz="2000" i="1" dirty="0">
                <a:solidFill>
                  <a:srgbClr val="000000"/>
                </a:solidFill>
                <a:latin typeface="Times New Roman" charset="0"/>
                <a:ea typeface="ＭＳ Ｐゴシック" charset="-128"/>
                <a:cs typeface="ＭＳ Ｐゴシック" charset="-128"/>
              </a:rPr>
              <a:t>v</a:t>
            </a:r>
            <a:r>
              <a:rPr lang="it-IT" sz="2000" i="1" baseline="-25000" dirty="0">
                <a:solidFill>
                  <a:srgbClr val="000000"/>
                </a:solidFill>
                <a:latin typeface="Times New Roman" charset="0"/>
                <a:ea typeface="ＭＳ Ｐゴシック" charset="-128"/>
                <a:cs typeface="ＭＳ Ｐゴシック" charset="-128"/>
              </a:rPr>
              <a:t>1</a:t>
            </a:r>
          </a:p>
        </p:txBody>
      </p:sp>
      <p:sp>
        <p:nvSpPr>
          <p:cNvPr id="21" name="Line 18"/>
          <p:cNvSpPr>
            <a:spLocks noChangeAspect="1" noChangeShapeType="1"/>
          </p:cNvSpPr>
          <p:nvPr/>
        </p:nvSpPr>
        <p:spPr bwMode="auto">
          <a:xfrm flipV="1">
            <a:off x="4234183" y="4753372"/>
            <a:ext cx="531114" cy="884531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/>
            <a:tailEnd type="triangle" w="med" len="med"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2" name="Line 19"/>
          <p:cNvSpPr>
            <a:spLocks noChangeAspect="1" noChangeShapeType="1"/>
          </p:cNvSpPr>
          <p:nvPr/>
        </p:nvSpPr>
        <p:spPr bwMode="auto">
          <a:xfrm flipV="1">
            <a:off x="3226109" y="3743733"/>
            <a:ext cx="796671" cy="618974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/>
            <a:tailEnd type="triangle" w="med" len="med"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3" name="Line 20"/>
          <p:cNvSpPr>
            <a:spLocks noChangeAspect="1" noChangeShapeType="1"/>
          </p:cNvSpPr>
          <p:nvPr/>
        </p:nvSpPr>
        <p:spPr bwMode="auto">
          <a:xfrm flipV="1">
            <a:off x="2218046" y="3743721"/>
            <a:ext cx="706856" cy="706856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/>
            <a:tailEnd type="triangle" w="med" len="med"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4" name="Line 21"/>
          <p:cNvSpPr>
            <a:spLocks noChangeAspect="1" noChangeShapeType="1"/>
          </p:cNvSpPr>
          <p:nvPr/>
        </p:nvSpPr>
        <p:spPr bwMode="auto">
          <a:xfrm flipV="1">
            <a:off x="2291083" y="4680347"/>
            <a:ext cx="531114" cy="884531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/>
            <a:tailEnd type="triangle" w="med" len="med"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5" name="Line 22"/>
          <p:cNvSpPr>
            <a:spLocks noChangeAspect="1" noChangeShapeType="1"/>
          </p:cNvSpPr>
          <p:nvPr/>
        </p:nvSpPr>
        <p:spPr bwMode="auto">
          <a:xfrm>
            <a:off x="3010220" y="3527828"/>
            <a:ext cx="0" cy="3897439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6" name="Line 23"/>
          <p:cNvSpPr>
            <a:spLocks noChangeAspect="1" noChangeShapeType="1"/>
          </p:cNvSpPr>
          <p:nvPr/>
        </p:nvSpPr>
        <p:spPr bwMode="auto">
          <a:xfrm>
            <a:off x="4018283" y="3527828"/>
            <a:ext cx="0" cy="3897439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7" name="Line 24"/>
          <p:cNvSpPr>
            <a:spLocks noChangeAspect="1" noChangeShapeType="1"/>
          </p:cNvSpPr>
          <p:nvPr/>
        </p:nvSpPr>
        <p:spPr bwMode="auto">
          <a:xfrm>
            <a:off x="2073584" y="4535896"/>
            <a:ext cx="3544012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8" name="Line 25"/>
          <p:cNvSpPr>
            <a:spLocks noChangeAspect="1" noChangeShapeType="1"/>
          </p:cNvSpPr>
          <p:nvPr/>
        </p:nvSpPr>
        <p:spPr bwMode="auto">
          <a:xfrm>
            <a:off x="2073584" y="5616983"/>
            <a:ext cx="3544012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9" name="Line 26"/>
          <p:cNvSpPr>
            <a:spLocks noChangeAspect="1" noChangeShapeType="1"/>
          </p:cNvSpPr>
          <p:nvPr/>
        </p:nvSpPr>
        <p:spPr bwMode="auto">
          <a:xfrm flipV="1">
            <a:off x="3515046" y="5832872"/>
            <a:ext cx="87860" cy="884531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/>
            <a:tailEnd type="triangle" w="med" len="med"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0" name="Line 27"/>
          <p:cNvSpPr>
            <a:spLocks noChangeAspect="1" noChangeShapeType="1"/>
          </p:cNvSpPr>
          <p:nvPr/>
        </p:nvSpPr>
        <p:spPr bwMode="auto">
          <a:xfrm flipV="1">
            <a:off x="2506984" y="5832872"/>
            <a:ext cx="87859" cy="884531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/>
            <a:tailEnd type="triangle" w="med" len="med"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1" name="Line 28"/>
          <p:cNvSpPr>
            <a:spLocks noChangeAspect="1" noChangeShapeType="1"/>
          </p:cNvSpPr>
          <p:nvPr/>
        </p:nvSpPr>
        <p:spPr bwMode="auto">
          <a:xfrm flipV="1">
            <a:off x="4450084" y="5832872"/>
            <a:ext cx="87859" cy="884531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/>
            <a:tailEnd type="triangle" w="med" len="med"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2" name="Freeform 29"/>
          <p:cNvSpPr>
            <a:spLocks noChangeAspect="1"/>
          </p:cNvSpPr>
          <p:nvPr/>
        </p:nvSpPr>
        <p:spPr bwMode="auto">
          <a:xfrm>
            <a:off x="3515045" y="4104097"/>
            <a:ext cx="1681202" cy="2682901"/>
          </a:xfrm>
          <a:custGeom>
            <a:avLst/>
            <a:gdLst>
              <a:gd name="T0" fmla="*/ 2147483647 w 1145"/>
              <a:gd name="T1" fmla="*/ 2147483647 h 1873"/>
              <a:gd name="T2" fmla="*/ 2147483647 w 1145"/>
              <a:gd name="T3" fmla="*/ 2147483647 h 1873"/>
              <a:gd name="T4" fmla="*/ 2147483647 w 1145"/>
              <a:gd name="T5" fmla="*/ 2147483647 h 1873"/>
              <a:gd name="T6" fmla="*/ 2147483647 w 1145"/>
              <a:gd name="T7" fmla="*/ 2147483647 h 1873"/>
              <a:gd name="T8" fmla="*/ 2147483647 w 1145"/>
              <a:gd name="T9" fmla="*/ 2147483647 h 1873"/>
              <a:gd name="T10" fmla="*/ 2147483647 w 1145"/>
              <a:gd name="T11" fmla="*/ 2147483647 h 1873"/>
              <a:gd name="T12" fmla="*/ 2147483647 w 1145"/>
              <a:gd name="T13" fmla="*/ 2147483647 h 1873"/>
              <a:gd name="T14" fmla="*/ 2147483647 w 1145"/>
              <a:gd name="T15" fmla="*/ 2147483647 h 1873"/>
              <a:gd name="T16" fmla="*/ 2147483647 w 1145"/>
              <a:gd name="T17" fmla="*/ 0 h 1873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1145"/>
              <a:gd name="T28" fmla="*/ 0 h 1873"/>
              <a:gd name="T29" fmla="*/ 1145 w 1145"/>
              <a:gd name="T30" fmla="*/ 1873 h 1873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1145" h="1873">
                <a:moveTo>
                  <a:pt x="8" y="1873"/>
                </a:moveTo>
                <a:cubicBezTo>
                  <a:pt x="4" y="1796"/>
                  <a:pt x="0" y="1719"/>
                  <a:pt x="8" y="1632"/>
                </a:cubicBezTo>
                <a:cubicBezTo>
                  <a:pt x="16" y="1545"/>
                  <a:pt x="31" y="1444"/>
                  <a:pt x="54" y="1351"/>
                </a:cubicBezTo>
                <a:cubicBezTo>
                  <a:pt x="77" y="1257"/>
                  <a:pt x="106" y="1156"/>
                  <a:pt x="144" y="1069"/>
                </a:cubicBezTo>
                <a:cubicBezTo>
                  <a:pt x="182" y="982"/>
                  <a:pt x="227" y="909"/>
                  <a:pt x="280" y="828"/>
                </a:cubicBezTo>
                <a:cubicBezTo>
                  <a:pt x="333" y="748"/>
                  <a:pt x="394" y="668"/>
                  <a:pt x="462" y="587"/>
                </a:cubicBezTo>
                <a:cubicBezTo>
                  <a:pt x="530" y="507"/>
                  <a:pt x="605" y="425"/>
                  <a:pt x="689" y="347"/>
                </a:cubicBezTo>
                <a:cubicBezTo>
                  <a:pt x="773" y="269"/>
                  <a:pt x="888" y="178"/>
                  <a:pt x="964" y="120"/>
                </a:cubicBezTo>
                <a:cubicBezTo>
                  <a:pt x="1040" y="62"/>
                  <a:pt x="1107" y="25"/>
                  <a:pt x="1145" y="0"/>
                </a:cubicBezTo>
              </a:path>
            </a:pathLst>
          </a:custGeom>
          <a:noFill/>
          <a:ln w="76200" cap="rnd">
            <a:solidFill>
              <a:srgbClr val="FF0000"/>
            </a:solidFill>
            <a:prstDash val="sysDot"/>
            <a:round/>
            <a:headEnd/>
            <a:tailEnd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3" name="Text Box 30"/>
          <p:cNvSpPr txBox="1">
            <a:spLocks noChangeAspect="1" noChangeArrowheads="1"/>
          </p:cNvSpPr>
          <p:nvPr/>
        </p:nvSpPr>
        <p:spPr bwMode="auto">
          <a:xfrm>
            <a:off x="3515034" y="6840936"/>
            <a:ext cx="886486" cy="725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5" tIns="45718" rIns="91435" bIns="45718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it-IT" sz="1400" dirty="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rPr>
              <a:t>Seed Point</a:t>
            </a:r>
            <a:r>
              <a:rPr lang="it-IT" dirty="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</a:t>
            </a:r>
          </a:p>
        </p:txBody>
      </p:sp>
      <p:sp>
        <p:nvSpPr>
          <p:cNvPr id="34" name="Line 31"/>
          <p:cNvSpPr>
            <a:spLocks noChangeAspect="1" noChangeShapeType="1"/>
          </p:cNvSpPr>
          <p:nvPr/>
        </p:nvSpPr>
        <p:spPr bwMode="auto">
          <a:xfrm flipH="1" flipV="1">
            <a:off x="3657909" y="6480584"/>
            <a:ext cx="177698" cy="44325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lIns="91435" tIns="45718" rIns="91435" bIns="45718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5" name="Shape 333"/>
          <p:cNvSpPr>
            <a:spLocks noGrp="1"/>
          </p:cNvSpPr>
          <p:nvPr>
            <p:ph type="title"/>
          </p:nvPr>
        </p:nvSpPr>
        <p:spPr>
          <a:xfrm>
            <a:off x="745066" y="76200"/>
            <a:ext cx="11595101" cy="1079500"/>
          </a:xfrm>
          <a:prstGeom prst="rect">
            <a:avLst/>
          </a:prstGeom>
        </p:spPr>
        <p:txBody>
          <a:bodyPr lIns="38100" tIns="38100" rIns="38100" bIns="38100" anchor="b"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lang="en-US" sz="60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                    Deterministic tracking</a:t>
            </a:r>
            <a:endParaRPr sz="6000" dirty="0">
              <a:solidFill>
                <a:srgbClr val="FFFFFF"/>
              </a:solidFill>
              <a:effectLst>
                <a:outerShdw blurRad="50800" dist="38100" dir="5400000" rotWithShape="0">
                  <a:srgbClr val="00000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41446467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/>
          <p:cNvSpPr/>
          <p:nvPr/>
        </p:nvSpPr>
        <p:spPr>
          <a:xfrm>
            <a:off x="1549400" y="1295400"/>
            <a:ext cx="10206051" cy="1019507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38100" dist="64529" dir="2700000" rotWithShape="0">
                  <a:srgbClr val="000000">
                    <a:alpha val="48275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Neue Light"/>
            </a:endParaRPr>
          </a:p>
        </p:txBody>
      </p:sp>
      <p:sp>
        <p:nvSpPr>
          <p:cNvPr id="35" name="Shape 333"/>
          <p:cNvSpPr>
            <a:spLocks noGrp="1"/>
          </p:cNvSpPr>
          <p:nvPr>
            <p:ph type="title"/>
          </p:nvPr>
        </p:nvSpPr>
        <p:spPr>
          <a:xfrm>
            <a:off x="745066" y="76200"/>
            <a:ext cx="11595101" cy="1079500"/>
          </a:xfrm>
          <a:prstGeom prst="rect">
            <a:avLst/>
          </a:prstGeom>
        </p:spPr>
        <p:txBody>
          <a:bodyPr lIns="38100" tIns="38100" rIns="38100" bIns="38100" anchor="b"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lang="en-US" sz="6000" dirty="0" smtClean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                    Deterministic tracking</a:t>
            </a:r>
            <a:endParaRPr sz="6000" dirty="0">
              <a:solidFill>
                <a:srgbClr val="FFFFFF"/>
              </a:solidFill>
              <a:effectLst>
                <a:outerShdw blurRad="50800" dist="38100" dir="5400000" rotWithShape="0">
                  <a:srgbClr val="000000"/>
                </a:outerShdw>
              </a:effectLst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9401" y="1295400"/>
            <a:ext cx="10206051" cy="57265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235200" y="9067800"/>
            <a:ext cx="205184" cy="28725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E</a:t>
            </a:r>
            <a:endParaRPr kumimoji="0" lang="en-US" sz="1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  <p:sp>
        <p:nvSpPr>
          <p:cNvPr id="38" name="Text Box 4"/>
          <p:cNvSpPr txBox="1">
            <a:spLocks noChangeArrowheads="1"/>
          </p:cNvSpPr>
          <p:nvPr/>
        </p:nvSpPr>
        <p:spPr bwMode="auto">
          <a:xfrm>
            <a:off x="572948" y="7086600"/>
            <a:ext cx="6234252" cy="20928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5" tIns="45718" rIns="91435" bIns="45718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2000" b="1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The track follows a path parallel to the principal eigenvector </a:t>
            </a:r>
            <a:r>
              <a:rPr lang="en-US" sz="2000" b="1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until </a:t>
            </a:r>
            <a:r>
              <a:rPr lang="en-US" sz="2000" b="1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the </a:t>
            </a:r>
            <a:r>
              <a:rPr lang="en-US" sz="2000" b="1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border</a:t>
            </a:r>
            <a:r>
              <a:rPr lang="en-US" sz="2000" b="1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</a:t>
            </a:r>
            <a:r>
              <a:rPr lang="en-US" sz="2000" b="1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of the voxel</a:t>
            </a:r>
            <a:r>
              <a:rPr lang="en-US" sz="20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.  </a:t>
            </a:r>
          </a:p>
          <a:p>
            <a:pPr marL="457177" lvl="1" algn="l" defTabSz="914400" fontAlgn="base">
              <a:spcBef>
                <a:spcPct val="50000"/>
              </a:spcBef>
              <a:spcAft>
                <a:spcPct val="0"/>
              </a:spcAft>
              <a:buFontTx/>
              <a:buChar char="•"/>
            </a:pPr>
            <a:r>
              <a:rPr lang="en-US" sz="20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The step size is not fixed </a:t>
            </a:r>
          </a:p>
          <a:p>
            <a:pPr marL="457177" lvl="1" algn="l" defTabSz="914400" fontAlgn="base">
              <a:spcBef>
                <a:spcPct val="50000"/>
              </a:spcBef>
              <a:spcAft>
                <a:spcPct val="0"/>
              </a:spcAft>
              <a:buFontTx/>
              <a:buChar char="•"/>
            </a:pPr>
            <a:r>
              <a:rPr lang="en-US" sz="20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</a:t>
            </a:r>
            <a:r>
              <a:rPr lang="en-US" sz="20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Works </a:t>
            </a:r>
            <a:r>
              <a:rPr lang="en-US" sz="20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well with low curvature regions</a:t>
            </a:r>
          </a:p>
          <a:p>
            <a:pPr marL="457177" lvl="1" algn="l" defTabSz="914400" fontAlgn="base">
              <a:spcBef>
                <a:spcPct val="50000"/>
              </a:spcBef>
              <a:spcAft>
                <a:spcPct val="0"/>
              </a:spcAft>
              <a:buFontTx/>
              <a:buChar char="•"/>
            </a:pPr>
            <a:r>
              <a:rPr lang="en-US" sz="2000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FACT is used in DTI-Studio and </a:t>
            </a:r>
            <a:r>
              <a:rPr lang="en-US" sz="2000" dirty="0" err="1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TrackVis</a:t>
            </a:r>
            <a:endParaRPr lang="en-US" sz="2000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9" name="Text Box 4"/>
          <p:cNvSpPr txBox="1">
            <a:spLocks noChangeArrowheads="1"/>
          </p:cNvSpPr>
          <p:nvPr/>
        </p:nvSpPr>
        <p:spPr bwMode="auto">
          <a:xfrm>
            <a:off x="6807200" y="7086600"/>
            <a:ext cx="6234252" cy="30162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5" tIns="45718" rIns="91435" bIns="45718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2000" b="1" i="1" dirty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At each step a new direction is interpolated taking into account the surrounding </a:t>
            </a:r>
            <a:r>
              <a:rPr lang="en-US" sz="2000" b="1" i="1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eigenvectors</a:t>
            </a: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endParaRPr lang="en-US" sz="2000" b="1" i="1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endParaRPr lang="en-US" sz="2000" b="1" i="1" dirty="0" smtClean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marL="457177" lvl="1" algn="l" defTabSz="914400" fontAlgn="base">
              <a:spcBef>
                <a:spcPct val="50000"/>
              </a:spcBef>
              <a:spcAft>
                <a:spcPct val="0"/>
              </a:spcAft>
              <a:buFontTx/>
              <a:buChar char="•"/>
            </a:pPr>
            <a:r>
              <a:rPr lang="en-US" sz="20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Step size is fixed </a:t>
            </a:r>
          </a:p>
          <a:p>
            <a:pPr marL="457177" lvl="1" algn="l" defTabSz="914400" fontAlgn="base">
              <a:spcBef>
                <a:spcPct val="50000"/>
              </a:spcBef>
              <a:spcAft>
                <a:spcPct val="0"/>
              </a:spcAft>
              <a:buFontTx/>
              <a:buChar char="•"/>
            </a:pPr>
            <a:r>
              <a:rPr lang="en-US" sz="20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Available in </a:t>
            </a:r>
            <a:r>
              <a:rPr lang="en-US" sz="2000" dirty="0" err="1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Dipy</a:t>
            </a:r>
            <a:r>
              <a:rPr lang="en-US" sz="20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 (</a:t>
            </a:r>
            <a:r>
              <a:rPr lang="en-US" sz="2000" dirty="0" err="1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Garyfallidis</a:t>
            </a:r>
            <a:r>
              <a:rPr lang="en-US" sz="2000" dirty="0" smtClean="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rPr>
              <a:t>, Frontiers 2014)</a:t>
            </a:r>
            <a:endParaRPr lang="en-US" sz="2000" dirty="0" smtClean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marL="457177" lvl="1" algn="l" defTabSz="914400" fontAlgn="base">
              <a:spcBef>
                <a:spcPct val="50000"/>
              </a:spcBef>
              <a:spcAft>
                <a:spcPct val="0"/>
              </a:spcAft>
              <a:buFontTx/>
              <a:buChar char="•"/>
            </a:pPr>
            <a:endParaRPr lang="en-US" sz="2000" dirty="0">
              <a:solidFill>
                <a:srgbClr val="FFFFFF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grpSp>
        <p:nvGrpSpPr>
          <p:cNvPr id="52" name="Group 51"/>
          <p:cNvGrpSpPr/>
          <p:nvPr/>
        </p:nvGrpSpPr>
        <p:grpSpPr>
          <a:xfrm>
            <a:off x="7416800" y="7848600"/>
            <a:ext cx="5095876" cy="685800"/>
            <a:chOff x="3581400" y="2362200"/>
            <a:chExt cx="5095876" cy="685800"/>
          </a:xfrm>
        </p:grpSpPr>
        <p:sp>
          <p:nvSpPr>
            <p:cNvPr id="53" name="Rounded Rectangle 52"/>
            <p:cNvSpPr/>
            <p:nvPr/>
          </p:nvSpPr>
          <p:spPr>
            <a:xfrm>
              <a:off x="3581400" y="2362200"/>
              <a:ext cx="4648200" cy="68580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35" tIns="45718" rIns="91435" bIns="45718" anchor="ctr">
              <a:prstTxWarp prst="textNoShape">
                <a:avLst/>
              </a:prstTxWarp>
            </a:bodyPr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>
                <a:solidFill>
                  <a:srgbClr val="FFFFFF"/>
                </a:solidFill>
                <a:latin typeface="Arial"/>
                <a:ea typeface="ＭＳ Ｐゴシック" pitchFamily="-107" charset="-128"/>
                <a:cs typeface="ＭＳ Ｐゴシック" pitchFamily="-107" charset="-128"/>
              </a:endParaRPr>
            </a:p>
          </p:txBody>
        </p:sp>
        <p:sp>
          <p:nvSpPr>
            <p:cNvPr id="54" name="Text Box 5"/>
            <p:cNvSpPr txBox="1">
              <a:spLocks noChangeArrowheads="1"/>
            </p:cNvSpPr>
            <p:nvPr/>
          </p:nvSpPr>
          <p:spPr bwMode="auto">
            <a:xfrm>
              <a:off x="6083300" y="2420939"/>
              <a:ext cx="828675" cy="52514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algn="ctr"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it-IT" sz="1400" b="1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rPr>
                <a:t>Step Size</a:t>
              </a:r>
            </a:p>
          </p:txBody>
        </p:sp>
        <p:sp>
          <p:nvSpPr>
            <p:cNvPr id="55" name="Text Box 6"/>
            <p:cNvSpPr txBox="1">
              <a:spLocks noChangeArrowheads="1"/>
            </p:cNvSpPr>
            <p:nvPr/>
          </p:nvSpPr>
          <p:spPr bwMode="auto">
            <a:xfrm>
              <a:off x="3706814" y="2420939"/>
              <a:ext cx="1009650" cy="52514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algn="ctr"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it-IT" sz="1400" dirty="0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rPr>
                <a:t>New Position</a:t>
              </a:r>
            </a:p>
          </p:txBody>
        </p:sp>
        <p:sp>
          <p:nvSpPr>
            <p:cNvPr id="56" name="Text Box 7"/>
            <p:cNvSpPr txBox="1">
              <a:spLocks noChangeArrowheads="1"/>
            </p:cNvSpPr>
            <p:nvPr/>
          </p:nvSpPr>
          <p:spPr bwMode="auto">
            <a:xfrm>
              <a:off x="4930776" y="2420939"/>
              <a:ext cx="1116013" cy="52514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algn="ctr"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it-IT" sz="1400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rPr>
                <a:t>Old Position</a:t>
              </a:r>
            </a:p>
          </p:txBody>
        </p:sp>
        <p:sp>
          <p:nvSpPr>
            <p:cNvPr id="57" name="Text Box 8"/>
            <p:cNvSpPr txBox="1">
              <a:spLocks noChangeArrowheads="1"/>
            </p:cNvSpPr>
            <p:nvPr/>
          </p:nvSpPr>
          <p:spPr bwMode="auto">
            <a:xfrm>
              <a:off x="6732588" y="2420939"/>
              <a:ext cx="1655762" cy="52514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algn="ctr"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it-IT" sz="1400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rPr>
                <a:t>Principal Eigenvector</a:t>
              </a:r>
            </a:p>
          </p:txBody>
        </p:sp>
        <p:sp>
          <p:nvSpPr>
            <p:cNvPr id="58" name="Text Box 11"/>
            <p:cNvSpPr txBox="1">
              <a:spLocks noChangeArrowheads="1"/>
            </p:cNvSpPr>
            <p:nvPr/>
          </p:nvSpPr>
          <p:spPr bwMode="auto">
            <a:xfrm>
              <a:off x="4643439" y="2492375"/>
              <a:ext cx="4033837" cy="3087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5" tIns="45718" rIns="91435" bIns="45718">
              <a:prstTxWarp prst="textNoShape">
                <a:avLst/>
              </a:prstTxWarp>
              <a:spAutoFit/>
            </a:bodyPr>
            <a:lstStyle/>
            <a:p>
              <a:pPr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it-IT" sz="1400" dirty="0">
                  <a:solidFill>
                    <a:srgbClr val="000000"/>
                  </a:solidFill>
                  <a:latin typeface="Arial" charset="0"/>
                  <a:ea typeface="ＭＳ Ｐゴシック" charset="-128"/>
                  <a:cs typeface="ＭＳ Ｐゴシック" charset="-128"/>
                </a:rPr>
                <a:t>=                       +               x                      </a:t>
              </a:r>
            </a:p>
          </p:txBody>
        </p:sp>
      </p:grpSp>
      <p:sp>
        <p:nvSpPr>
          <p:cNvPr id="59" name="Rectangle 58"/>
          <p:cNvSpPr/>
          <p:nvPr/>
        </p:nvSpPr>
        <p:spPr>
          <a:xfrm>
            <a:off x="1549401" y="1295400"/>
            <a:ext cx="10206051" cy="625812"/>
          </a:xfrm>
          <a:prstGeom prst="rect">
            <a:avLst/>
          </a:prstGeom>
          <a:blipFill rotWithShape="1">
            <a:blip r:embed="rId3"/>
            <a:srcRect/>
            <a:tile tx="0" ty="0" sx="100000" sy="100000" flip="none" algn="tl"/>
          </a:blipFill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4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rPr>
              <a:t>     FACT                                Interpolated</a:t>
            </a:r>
            <a:endParaRPr kumimoji="0" lang="en-US" sz="3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38100" dist="64529" dir="2700000" rotWithShape="0">
                  <a:srgbClr val="000000">
                    <a:alpha val="48275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val="335496829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3" name="tumor_fiberHR_bis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85544" y="381000"/>
            <a:ext cx="7765256" cy="7765256"/>
          </a:xfrm>
          <a:prstGeom prst="rect">
            <a:avLst/>
          </a:prstGeom>
          <a:ln w="12700">
            <a:miter lim="400000"/>
          </a:ln>
        </p:spPr>
      </p:pic>
      <p:pic>
        <p:nvPicPr>
          <p:cNvPr id="824" name="droppedImage.pdf"/>
          <p:cNvPicPr/>
          <p:nvPr/>
        </p:nvPicPr>
        <p:blipFill>
          <a:blip r:embed="rId3">
            <a:extLst/>
          </a:blip>
          <a:srcRect l="433" t="20904" r="69230"/>
          <a:stretch>
            <a:fillRect/>
          </a:stretch>
        </p:blipFill>
        <p:spPr>
          <a:xfrm>
            <a:off x="228600" y="8585200"/>
            <a:ext cx="3556000" cy="1057173"/>
          </a:xfrm>
          <a:prstGeom prst="rect">
            <a:avLst/>
          </a:prstGeom>
          <a:ln w="12700">
            <a:miter lim="400000"/>
          </a:ln>
        </p:spPr>
      </p:pic>
      <p:pic>
        <p:nvPicPr>
          <p:cNvPr id="825" name="droppedImage.pdf"/>
          <p:cNvPicPr/>
          <p:nvPr/>
        </p:nvPicPr>
        <p:blipFill>
          <a:blip r:embed="rId3">
            <a:extLst/>
          </a:blip>
          <a:srcRect l="52871" t="20904" r="16793"/>
          <a:stretch>
            <a:fillRect/>
          </a:stretch>
        </p:blipFill>
        <p:spPr>
          <a:xfrm>
            <a:off x="3771900" y="8585200"/>
            <a:ext cx="3556000" cy="1057173"/>
          </a:xfrm>
          <a:prstGeom prst="rect">
            <a:avLst/>
          </a:prstGeom>
          <a:ln w="12700">
            <a:miter lim="400000"/>
          </a:ln>
        </p:spPr>
      </p:pic>
      <p:sp>
        <p:nvSpPr>
          <p:cNvPr id="829" name="Shape 829"/>
          <p:cNvSpPr/>
          <p:nvPr/>
        </p:nvSpPr>
        <p:spPr>
          <a:xfrm>
            <a:off x="800100" y="254000"/>
            <a:ext cx="11430000" cy="2438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584200">
              <a:def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0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Thank you</a:t>
            </a:r>
          </a:p>
        </p:txBody>
      </p:sp>
      <p:pic>
        <p:nvPicPr>
          <p:cNvPr id="830" name="scil2_contourblanc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-355600" y="2311399"/>
            <a:ext cx="6511692" cy="2260602"/>
          </a:xfrm>
          <a:prstGeom prst="rect">
            <a:avLst/>
          </a:prstGeom>
          <a:ln w="12700">
            <a:miter lim="400000"/>
          </a:ln>
        </p:spPr>
      </p:pic>
      <p:sp>
        <p:nvSpPr>
          <p:cNvPr id="831" name="Shape 831"/>
          <p:cNvSpPr/>
          <p:nvPr/>
        </p:nvSpPr>
        <p:spPr>
          <a:xfrm>
            <a:off x="-915356" y="4254500"/>
            <a:ext cx="6960496" cy="736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ctr" defTabSz="584200">
              <a:defRPr sz="2800" u="sng">
                <a:solidFill>
                  <a:srgbClr val="73B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+mn-lt"/>
                <a:ea typeface="+mn-ea"/>
                <a:cs typeface="+mn-cs"/>
                <a:sym typeface="Helvetica Neue Light"/>
                <a:hlinkClick r:id="rId5"/>
              </a:defRPr>
            </a:lvl1pPr>
          </a:lstStyle>
          <a:p>
            <a:pPr lvl="0">
              <a:defRPr sz="1800" u="none">
                <a:solidFill>
                  <a:srgbClr val="000000"/>
                </a:solidFill>
                <a:effectLst/>
              </a:defRPr>
            </a:pPr>
            <a:r>
              <a:rPr sz="2800" u="sng">
                <a:solidFill>
                  <a:srgbClr val="73B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hlinkClick r:id="rId5"/>
              </a:rPr>
              <a:t>http://scil.dinf.usherbrooke.ca</a:t>
            </a:r>
          </a:p>
        </p:txBody>
      </p:sp>
      <p:pic>
        <p:nvPicPr>
          <p:cNvPr id="832" name="tractometer.png"/>
          <p:cNvPicPr/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406399" y="5575300"/>
            <a:ext cx="4102101" cy="2110969"/>
          </a:xfrm>
          <a:prstGeom prst="rect">
            <a:avLst/>
          </a:prstGeom>
          <a:ln w="12700">
            <a:miter lim="400000"/>
          </a:ln>
        </p:spPr>
      </p:pic>
      <p:sp>
        <p:nvSpPr>
          <p:cNvPr id="833" name="Shape 833"/>
          <p:cNvSpPr/>
          <p:nvPr/>
        </p:nvSpPr>
        <p:spPr>
          <a:xfrm>
            <a:off x="42631" y="7759700"/>
            <a:ext cx="5044521" cy="736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ctr" defTabSz="584200">
              <a:defRPr sz="2800" u="sng">
                <a:solidFill>
                  <a:srgbClr val="73B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+mn-lt"/>
                <a:ea typeface="+mn-ea"/>
                <a:cs typeface="+mn-cs"/>
                <a:sym typeface="Helvetica Neue Light"/>
                <a:hlinkClick r:id="rId7"/>
              </a:defRPr>
            </a:lvl1pPr>
          </a:lstStyle>
          <a:p>
            <a:pPr lvl="0">
              <a:defRPr sz="1800" u="none">
                <a:solidFill>
                  <a:srgbClr val="000000"/>
                </a:solidFill>
                <a:effectLst/>
              </a:defRPr>
            </a:pPr>
            <a:r>
              <a:rPr sz="2800" u="sng">
                <a:solidFill>
                  <a:srgbClr val="73B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hlinkClick r:id="rId7"/>
              </a:rPr>
              <a:t>http://tractometer.org</a:t>
            </a:r>
          </a:p>
        </p:txBody>
      </p:sp>
      <p:pic>
        <p:nvPicPr>
          <p:cNvPr id="13" name="Picture 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5400" y="8298656"/>
            <a:ext cx="5072568" cy="13981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Industrial">
  <a:themeElements>
    <a:clrScheme name="Industrial">
      <a:dk1>
        <a:srgbClr val="000000"/>
      </a:dk1>
      <a:lt1>
        <a:srgbClr val="000000"/>
      </a:lt1>
      <a:dk2>
        <a:srgbClr val="53585F"/>
      </a:dk2>
      <a:lt2>
        <a:srgbClr val="DCDEE0"/>
      </a:lt2>
      <a:accent1>
        <a:srgbClr val="0073CF"/>
      </a:accent1>
      <a:accent2>
        <a:srgbClr val="1A941F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Industrial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Indust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4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64529" dir="2700000" rotWithShape="0">
                <a:srgbClr val="000000">
                  <a:alpha val="48275"/>
                </a:srgbClr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FFFFFF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457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Industrial">
  <a:themeElements>
    <a:clrScheme name="Industrial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73CF"/>
      </a:accent1>
      <a:accent2>
        <a:srgbClr val="1A941F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Industrial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Indust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4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64529" dir="2700000" rotWithShape="0">
                <a:srgbClr val="000000">
                  <a:alpha val="48275"/>
                </a:srgbClr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FFFFFF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457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311</TotalTime>
  <Words>220</Words>
  <Application>Microsoft Office PowerPoint</Application>
  <PresentationFormat>Custom</PresentationFormat>
  <Paragraphs>60</Paragraphs>
  <Slides>7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Industrial</vt:lpstr>
      <vt:lpstr>Diffusion   Tractography</vt:lpstr>
      <vt:lpstr>Basic principles</vt:lpstr>
      <vt:lpstr>Main idea: Tensor-based tracking</vt:lpstr>
      <vt:lpstr> Connect the main directions voxel to voxel</vt:lpstr>
      <vt:lpstr>                    Deterministic tracking</vt:lpstr>
      <vt:lpstr>                    Deterministic tracking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Diffusion   Tractography</dc:title>
  <dc:creator>Eleftherios</dc:creator>
  <cp:lastModifiedBy>Eleftherios</cp:lastModifiedBy>
  <cp:revision>29</cp:revision>
  <dcterms:modified xsi:type="dcterms:W3CDTF">2014-06-06T17:27:23Z</dcterms:modified>
</cp:coreProperties>
</file>